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3.svg" ContentType="image/svg+xml"/>
  <Override PartName="/ppt/media/image15.svg" ContentType="image/svg+xml"/>
  <Override PartName="/ppt/media/image17.svg" ContentType="image/svg+xml"/>
  <Override PartName="/ppt/media/image19.svg" ContentType="image/svg+xml"/>
  <Override PartName="/ppt/media/image3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sldIdLst>
    <p:sldId id="260" r:id="rId4"/>
    <p:sldId id="261" r:id="rId5"/>
    <p:sldId id="263" r:id="rId6"/>
    <p:sldId id="289" r:id="rId7"/>
    <p:sldId id="264" r:id="rId8"/>
    <p:sldId id="268" r:id="rId9"/>
    <p:sldId id="273" r:id="rId10"/>
    <p:sldId id="272" r:id="rId11"/>
    <p:sldId id="278" r:id="rId12"/>
    <p:sldId id="276" r:id="rId13"/>
    <p:sldId id="297" r:id="rId14"/>
    <p:sldId id="292" r:id="rId15"/>
    <p:sldId id="279" r:id="rId16"/>
    <p:sldId id="274" r:id="rId17"/>
    <p:sldId id="281" r:id="rId18"/>
    <p:sldId id="282" r:id="rId19"/>
    <p:sldId id="283" r:id="rId20"/>
    <p:sldId id="284" r:id="rId21"/>
    <p:sldId id="288" r:id="rId2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0" userDrawn="1">
          <p15:clr>
            <a:srgbClr val="A4A3A4"/>
          </p15:clr>
        </p15:guide>
        <p15:guide id="2" pos="68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0C153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987" autoAdjust="0"/>
    <p:restoredTop sz="94660"/>
  </p:normalViewPr>
  <p:slideViewPr>
    <p:cSldViewPr snapToGrid="0" showGuides="1">
      <p:cViewPr varScale="1">
        <p:scale>
          <a:sx n="122" d="100"/>
          <a:sy n="122" d="100"/>
        </p:scale>
        <p:origin x="96" y="294"/>
      </p:cViewPr>
      <p:guideLst>
        <p:guide orient="horz" pos="2170"/>
        <p:guide pos="68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2" Type="http://schemas.openxmlformats.org/officeDocument/2006/relationships/tags" Target="../tags/tag61.xml"/><Relationship Id="rId61" Type="http://schemas.openxmlformats.org/officeDocument/2006/relationships/tags" Target="../tags/tag60.xml"/><Relationship Id="rId60" Type="http://schemas.openxmlformats.org/officeDocument/2006/relationships/tags" Target="../tags/tag59.xml"/><Relationship Id="rId6" Type="http://schemas.openxmlformats.org/officeDocument/2006/relationships/tags" Target="../tags/tag5.xml"/><Relationship Id="rId59" Type="http://schemas.openxmlformats.org/officeDocument/2006/relationships/tags" Target="../tags/tag58.xml"/><Relationship Id="rId58" Type="http://schemas.openxmlformats.org/officeDocument/2006/relationships/tags" Target="../tags/tag57.xml"/><Relationship Id="rId57" Type="http://schemas.openxmlformats.org/officeDocument/2006/relationships/tags" Target="../tags/tag56.xml"/><Relationship Id="rId56" Type="http://schemas.openxmlformats.org/officeDocument/2006/relationships/tags" Target="../tags/tag55.xml"/><Relationship Id="rId55" Type="http://schemas.openxmlformats.org/officeDocument/2006/relationships/tags" Target="../tags/tag54.xml"/><Relationship Id="rId54" Type="http://schemas.openxmlformats.org/officeDocument/2006/relationships/tags" Target="../tags/tag53.xml"/><Relationship Id="rId53" Type="http://schemas.openxmlformats.org/officeDocument/2006/relationships/tags" Target="../tags/tag52.xml"/><Relationship Id="rId52" Type="http://schemas.openxmlformats.org/officeDocument/2006/relationships/tags" Target="../tags/tag51.xml"/><Relationship Id="rId51" Type="http://schemas.openxmlformats.org/officeDocument/2006/relationships/tags" Target="../tags/tag50.xml"/><Relationship Id="rId50" Type="http://schemas.openxmlformats.org/officeDocument/2006/relationships/tags" Target="../tags/tag49.xml"/><Relationship Id="rId5" Type="http://schemas.openxmlformats.org/officeDocument/2006/relationships/tags" Target="../tags/tag4.xml"/><Relationship Id="rId49" Type="http://schemas.openxmlformats.org/officeDocument/2006/relationships/tags" Target="../tags/tag48.xml"/><Relationship Id="rId48" Type="http://schemas.openxmlformats.org/officeDocument/2006/relationships/tags" Target="../tags/tag47.xml"/><Relationship Id="rId47" Type="http://schemas.openxmlformats.org/officeDocument/2006/relationships/tags" Target="../tags/tag46.xml"/><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tags" Target="../tags/tag3.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5" Type="http://schemas.openxmlformats.org/officeDocument/2006/relationships/tags" Target="../tags/tag125.xml"/><Relationship Id="rId64" Type="http://schemas.openxmlformats.org/officeDocument/2006/relationships/tags" Target="../tags/tag124.xml"/><Relationship Id="rId63" Type="http://schemas.openxmlformats.org/officeDocument/2006/relationships/tags" Target="../tags/tag123.xml"/><Relationship Id="rId62" Type="http://schemas.openxmlformats.org/officeDocument/2006/relationships/tags" Target="../tags/tag122.xml"/><Relationship Id="rId61" Type="http://schemas.openxmlformats.org/officeDocument/2006/relationships/tags" Target="../tags/tag121.xml"/><Relationship Id="rId60" Type="http://schemas.openxmlformats.org/officeDocument/2006/relationships/tags" Target="../tags/tag120.xml"/><Relationship Id="rId6" Type="http://schemas.openxmlformats.org/officeDocument/2006/relationships/tags" Target="../tags/tag66.xml"/><Relationship Id="rId59" Type="http://schemas.openxmlformats.org/officeDocument/2006/relationships/tags" Target="../tags/tag119.xml"/><Relationship Id="rId58" Type="http://schemas.openxmlformats.org/officeDocument/2006/relationships/tags" Target="../tags/tag118.xml"/><Relationship Id="rId57" Type="http://schemas.openxmlformats.org/officeDocument/2006/relationships/tags" Target="../tags/tag117.xml"/><Relationship Id="rId56" Type="http://schemas.openxmlformats.org/officeDocument/2006/relationships/tags" Target="../tags/tag116.xml"/><Relationship Id="rId55" Type="http://schemas.openxmlformats.org/officeDocument/2006/relationships/tags" Target="../tags/tag115.xml"/><Relationship Id="rId54" Type="http://schemas.openxmlformats.org/officeDocument/2006/relationships/tags" Target="../tags/tag114.xml"/><Relationship Id="rId53" Type="http://schemas.openxmlformats.org/officeDocument/2006/relationships/tags" Target="../tags/tag113.xml"/><Relationship Id="rId52" Type="http://schemas.openxmlformats.org/officeDocument/2006/relationships/tags" Target="../tags/tag112.xml"/><Relationship Id="rId51" Type="http://schemas.openxmlformats.org/officeDocument/2006/relationships/tags" Target="../tags/tag111.xml"/><Relationship Id="rId50" Type="http://schemas.openxmlformats.org/officeDocument/2006/relationships/tags" Target="../tags/tag110.xml"/><Relationship Id="rId5" Type="http://schemas.openxmlformats.org/officeDocument/2006/relationships/tags" Target="../tags/tag65.xml"/><Relationship Id="rId49" Type="http://schemas.openxmlformats.org/officeDocument/2006/relationships/tags" Target="../tags/tag109.xml"/><Relationship Id="rId48" Type="http://schemas.openxmlformats.org/officeDocument/2006/relationships/tags" Target="../tags/tag108.xml"/><Relationship Id="rId47" Type="http://schemas.openxmlformats.org/officeDocument/2006/relationships/tags" Target="../tags/tag107.xml"/><Relationship Id="rId46" Type="http://schemas.openxmlformats.org/officeDocument/2006/relationships/tags" Target="../tags/tag106.xml"/><Relationship Id="rId45" Type="http://schemas.openxmlformats.org/officeDocument/2006/relationships/tags" Target="../tags/tag105.xml"/><Relationship Id="rId44" Type="http://schemas.openxmlformats.org/officeDocument/2006/relationships/tags" Target="../tags/tag104.xml"/><Relationship Id="rId43" Type="http://schemas.openxmlformats.org/officeDocument/2006/relationships/tags" Target="../tags/tag103.xml"/><Relationship Id="rId42" Type="http://schemas.openxmlformats.org/officeDocument/2006/relationships/tags" Target="../tags/tag102.xml"/><Relationship Id="rId41" Type="http://schemas.openxmlformats.org/officeDocument/2006/relationships/tags" Target="../tags/tag101.xml"/><Relationship Id="rId40" Type="http://schemas.openxmlformats.org/officeDocument/2006/relationships/tags" Target="../tags/tag100.xml"/><Relationship Id="rId4" Type="http://schemas.openxmlformats.org/officeDocument/2006/relationships/tags" Target="../tags/tag64.xml"/><Relationship Id="rId39" Type="http://schemas.openxmlformats.org/officeDocument/2006/relationships/tags" Target="../tags/tag99.xml"/><Relationship Id="rId38" Type="http://schemas.openxmlformats.org/officeDocument/2006/relationships/tags" Target="../tags/tag98.xml"/><Relationship Id="rId37" Type="http://schemas.openxmlformats.org/officeDocument/2006/relationships/tags" Target="../tags/tag97.xml"/><Relationship Id="rId36" Type="http://schemas.openxmlformats.org/officeDocument/2006/relationships/tags" Target="../tags/tag96.xml"/><Relationship Id="rId35" Type="http://schemas.openxmlformats.org/officeDocument/2006/relationships/tags" Target="../tags/tag95.xml"/><Relationship Id="rId34" Type="http://schemas.openxmlformats.org/officeDocument/2006/relationships/tags" Target="../tags/tag94.xml"/><Relationship Id="rId33" Type="http://schemas.openxmlformats.org/officeDocument/2006/relationships/tags" Target="../tags/tag93.xml"/><Relationship Id="rId32" Type="http://schemas.openxmlformats.org/officeDocument/2006/relationships/tags" Target="../tags/tag92.xml"/><Relationship Id="rId31" Type="http://schemas.openxmlformats.org/officeDocument/2006/relationships/tags" Target="../tags/tag91.xml"/><Relationship Id="rId30" Type="http://schemas.openxmlformats.org/officeDocument/2006/relationships/tags" Target="../tags/tag90.xml"/><Relationship Id="rId3" Type="http://schemas.openxmlformats.org/officeDocument/2006/relationships/tags" Target="../tags/tag63.xml"/><Relationship Id="rId29" Type="http://schemas.openxmlformats.org/officeDocument/2006/relationships/tags" Target="../tags/tag89.xml"/><Relationship Id="rId28" Type="http://schemas.openxmlformats.org/officeDocument/2006/relationships/tags" Target="../tags/tag88.xml"/><Relationship Id="rId27" Type="http://schemas.openxmlformats.org/officeDocument/2006/relationships/tags" Target="../tags/tag87.xml"/><Relationship Id="rId26" Type="http://schemas.openxmlformats.org/officeDocument/2006/relationships/tags" Target="../tags/tag86.xml"/><Relationship Id="rId25" Type="http://schemas.openxmlformats.org/officeDocument/2006/relationships/tags" Target="../tags/tag85.xml"/><Relationship Id="rId24" Type="http://schemas.openxmlformats.org/officeDocument/2006/relationships/tags" Target="../tags/tag84.xml"/><Relationship Id="rId23" Type="http://schemas.openxmlformats.org/officeDocument/2006/relationships/tags" Target="../tags/tag83.xml"/><Relationship Id="rId22" Type="http://schemas.openxmlformats.org/officeDocument/2006/relationships/tags" Target="../tags/tag82.xml"/><Relationship Id="rId21" Type="http://schemas.openxmlformats.org/officeDocument/2006/relationships/tags" Target="../tags/tag81.xml"/><Relationship Id="rId20" Type="http://schemas.openxmlformats.org/officeDocument/2006/relationships/tags" Target="../tags/tag80.xml"/><Relationship Id="rId2" Type="http://schemas.openxmlformats.org/officeDocument/2006/relationships/tags" Target="../tags/tag62.xml"/><Relationship Id="rId19" Type="http://schemas.openxmlformats.org/officeDocument/2006/relationships/tags" Target="../tags/tag79.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3" Type="http://schemas.openxmlformats.org/officeDocument/2006/relationships/tags" Target="../tags/tag187.xml"/><Relationship Id="rId62" Type="http://schemas.openxmlformats.org/officeDocument/2006/relationships/tags" Target="../tags/tag186.xml"/><Relationship Id="rId61" Type="http://schemas.openxmlformats.org/officeDocument/2006/relationships/tags" Target="../tags/tag185.xml"/><Relationship Id="rId60" Type="http://schemas.openxmlformats.org/officeDocument/2006/relationships/tags" Target="../tags/tag184.xml"/><Relationship Id="rId6" Type="http://schemas.openxmlformats.org/officeDocument/2006/relationships/tags" Target="../tags/tag130.xml"/><Relationship Id="rId59" Type="http://schemas.openxmlformats.org/officeDocument/2006/relationships/tags" Target="../tags/tag183.xml"/><Relationship Id="rId58" Type="http://schemas.openxmlformats.org/officeDocument/2006/relationships/tags" Target="../tags/tag182.xml"/><Relationship Id="rId57" Type="http://schemas.openxmlformats.org/officeDocument/2006/relationships/tags" Target="../tags/tag181.xml"/><Relationship Id="rId56" Type="http://schemas.openxmlformats.org/officeDocument/2006/relationships/tags" Target="../tags/tag180.xml"/><Relationship Id="rId55" Type="http://schemas.openxmlformats.org/officeDocument/2006/relationships/tags" Target="../tags/tag179.xml"/><Relationship Id="rId54" Type="http://schemas.openxmlformats.org/officeDocument/2006/relationships/tags" Target="../tags/tag178.xml"/><Relationship Id="rId53" Type="http://schemas.openxmlformats.org/officeDocument/2006/relationships/tags" Target="../tags/tag177.xml"/><Relationship Id="rId52" Type="http://schemas.openxmlformats.org/officeDocument/2006/relationships/tags" Target="../tags/tag176.xml"/><Relationship Id="rId51" Type="http://schemas.openxmlformats.org/officeDocument/2006/relationships/tags" Target="../tags/tag175.xml"/><Relationship Id="rId50" Type="http://schemas.openxmlformats.org/officeDocument/2006/relationships/tags" Target="../tags/tag174.xml"/><Relationship Id="rId5" Type="http://schemas.openxmlformats.org/officeDocument/2006/relationships/tags" Target="../tags/tag129.xml"/><Relationship Id="rId49" Type="http://schemas.openxmlformats.org/officeDocument/2006/relationships/tags" Target="../tags/tag173.xml"/><Relationship Id="rId48" Type="http://schemas.openxmlformats.org/officeDocument/2006/relationships/tags" Target="../tags/tag172.xml"/><Relationship Id="rId47" Type="http://schemas.openxmlformats.org/officeDocument/2006/relationships/tags" Target="../tags/tag171.xml"/><Relationship Id="rId46" Type="http://schemas.openxmlformats.org/officeDocument/2006/relationships/tags" Target="../tags/tag170.xml"/><Relationship Id="rId45" Type="http://schemas.openxmlformats.org/officeDocument/2006/relationships/tags" Target="../tags/tag169.xml"/><Relationship Id="rId44" Type="http://schemas.openxmlformats.org/officeDocument/2006/relationships/tags" Target="../tags/tag168.xml"/><Relationship Id="rId43" Type="http://schemas.openxmlformats.org/officeDocument/2006/relationships/tags" Target="../tags/tag167.xml"/><Relationship Id="rId42" Type="http://schemas.openxmlformats.org/officeDocument/2006/relationships/tags" Target="../tags/tag166.xml"/><Relationship Id="rId41" Type="http://schemas.openxmlformats.org/officeDocument/2006/relationships/tags" Target="../tags/tag165.xml"/><Relationship Id="rId40" Type="http://schemas.openxmlformats.org/officeDocument/2006/relationships/tags" Target="../tags/tag164.xml"/><Relationship Id="rId4" Type="http://schemas.openxmlformats.org/officeDocument/2006/relationships/tags" Target="../tags/tag128.xml"/><Relationship Id="rId39" Type="http://schemas.openxmlformats.org/officeDocument/2006/relationships/tags" Target="../tags/tag163.xml"/><Relationship Id="rId38" Type="http://schemas.openxmlformats.org/officeDocument/2006/relationships/tags" Target="../tags/tag162.xml"/><Relationship Id="rId37" Type="http://schemas.openxmlformats.org/officeDocument/2006/relationships/tags" Target="../tags/tag161.xml"/><Relationship Id="rId36" Type="http://schemas.openxmlformats.org/officeDocument/2006/relationships/tags" Target="../tags/tag160.xml"/><Relationship Id="rId35" Type="http://schemas.openxmlformats.org/officeDocument/2006/relationships/tags" Target="../tags/tag159.xml"/><Relationship Id="rId34" Type="http://schemas.openxmlformats.org/officeDocument/2006/relationships/tags" Target="../tags/tag158.xml"/><Relationship Id="rId33" Type="http://schemas.openxmlformats.org/officeDocument/2006/relationships/tags" Target="../tags/tag157.xml"/><Relationship Id="rId32" Type="http://schemas.openxmlformats.org/officeDocument/2006/relationships/tags" Target="../tags/tag156.xml"/><Relationship Id="rId31" Type="http://schemas.openxmlformats.org/officeDocument/2006/relationships/tags" Target="../tags/tag155.xml"/><Relationship Id="rId30" Type="http://schemas.openxmlformats.org/officeDocument/2006/relationships/tags" Target="../tags/tag154.xml"/><Relationship Id="rId3" Type="http://schemas.openxmlformats.org/officeDocument/2006/relationships/tags" Target="../tags/tag127.xml"/><Relationship Id="rId29" Type="http://schemas.openxmlformats.org/officeDocument/2006/relationships/tags" Target="../tags/tag153.xml"/><Relationship Id="rId28" Type="http://schemas.openxmlformats.org/officeDocument/2006/relationships/tags" Target="../tags/tag152.xml"/><Relationship Id="rId27" Type="http://schemas.openxmlformats.org/officeDocument/2006/relationships/tags" Target="../tags/tag151.xml"/><Relationship Id="rId26" Type="http://schemas.openxmlformats.org/officeDocument/2006/relationships/tags" Target="../tags/tag150.xml"/><Relationship Id="rId25" Type="http://schemas.openxmlformats.org/officeDocument/2006/relationships/tags" Target="../tags/tag149.xml"/><Relationship Id="rId24" Type="http://schemas.openxmlformats.org/officeDocument/2006/relationships/tags" Target="../tags/tag148.xml"/><Relationship Id="rId23" Type="http://schemas.openxmlformats.org/officeDocument/2006/relationships/tags" Target="../tags/tag147.xml"/><Relationship Id="rId22" Type="http://schemas.openxmlformats.org/officeDocument/2006/relationships/tags" Target="../tags/tag146.xml"/><Relationship Id="rId21" Type="http://schemas.openxmlformats.org/officeDocument/2006/relationships/tags" Target="../tags/tag145.xml"/><Relationship Id="rId20" Type="http://schemas.openxmlformats.org/officeDocument/2006/relationships/tags" Target="../tags/tag144.xml"/><Relationship Id="rId2" Type="http://schemas.openxmlformats.org/officeDocument/2006/relationships/tags" Target="../tags/tag126.xml"/><Relationship Id="rId19" Type="http://schemas.openxmlformats.org/officeDocument/2006/relationships/tags" Target="../tags/tag143.xml"/><Relationship Id="rId18" Type="http://schemas.openxmlformats.org/officeDocument/2006/relationships/tags" Target="../tags/tag142.xml"/><Relationship Id="rId17" Type="http://schemas.openxmlformats.org/officeDocument/2006/relationships/tags" Target="../tags/tag141.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95.xml"/><Relationship Id="rId8" Type="http://schemas.openxmlformats.org/officeDocument/2006/relationships/tags" Target="../tags/tag194.xml"/><Relationship Id="rId7" Type="http://schemas.openxmlformats.org/officeDocument/2006/relationships/tags" Target="../tags/tag193.xml"/><Relationship Id="rId67" Type="http://schemas.openxmlformats.org/officeDocument/2006/relationships/tags" Target="../tags/tag253.xml"/><Relationship Id="rId66" Type="http://schemas.openxmlformats.org/officeDocument/2006/relationships/tags" Target="../tags/tag252.xml"/><Relationship Id="rId65" Type="http://schemas.openxmlformats.org/officeDocument/2006/relationships/tags" Target="../tags/tag251.xml"/><Relationship Id="rId64" Type="http://schemas.openxmlformats.org/officeDocument/2006/relationships/tags" Target="../tags/tag250.xml"/><Relationship Id="rId63" Type="http://schemas.openxmlformats.org/officeDocument/2006/relationships/tags" Target="../tags/tag249.xml"/><Relationship Id="rId62" Type="http://schemas.openxmlformats.org/officeDocument/2006/relationships/tags" Target="../tags/tag248.xml"/><Relationship Id="rId61" Type="http://schemas.openxmlformats.org/officeDocument/2006/relationships/tags" Target="../tags/tag247.xml"/><Relationship Id="rId60" Type="http://schemas.openxmlformats.org/officeDocument/2006/relationships/tags" Target="../tags/tag246.xml"/><Relationship Id="rId6" Type="http://schemas.openxmlformats.org/officeDocument/2006/relationships/tags" Target="../tags/tag192.xml"/><Relationship Id="rId59" Type="http://schemas.openxmlformats.org/officeDocument/2006/relationships/tags" Target="../tags/tag245.xml"/><Relationship Id="rId58" Type="http://schemas.openxmlformats.org/officeDocument/2006/relationships/tags" Target="../tags/tag244.xml"/><Relationship Id="rId57" Type="http://schemas.openxmlformats.org/officeDocument/2006/relationships/tags" Target="../tags/tag243.xml"/><Relationship Id="rId56" Type="http://schemas.openxmlformats.org/officeDocument/2006/relationships/tags" Target="../tags/tag242.xml"/><Relationship Id="rId55" Type="http://schemas.openxmlformats.org/officeDocument/2006/relationships/tags" Target="../tags/tag241.xml"/><Relationship Id="rId54" Type="http://schemas.openxmlformats.org/officeDocument/2006/relationships/tags" Target="../tags/tag240.xml"/><Relationship Id="rId53" Type="http://schemas.openxmlformats.org/officeDocument/2006/relationships/tags" Target="../tags/tag239.xml"/><Relationship Id="rId52" Type="http://schemas.openxmlformats.org/officeDocument/2006/relationships/tags" Target="../tags/tag238.xml"/><Relationship Id="rId51" Type="http://schemas.openxmlformats.org/officeDocument/2006/relationships/tags" Target="../tags/tag237.xml"/><Relationship Id="rId50" Type="http://schemas.openxmlformats.org/officeDocument/2006/relationships/tags" Target="../tags/tag236.xml"/><Relationship Id="rId5" Type="http://schemas.openxmlformats.org/officeDocument/2006/relationships/tags" Target="../tags/tag191.xml"/><Relationship Id="rId49" Type="http://schemas.openxmlformats.org/officeDocument/2006/relationships/tags" Target="../tags/tag235.xml"/><Relationship Id="rId48" Type="http://schemas.openxmlformats.org/officeDocument/2006/relationships/tags" Target="../tags/tag234.xml"/><Relationship Id="rId47" Type="http://schemas.openxmlformats.org/officeDocument/2006/relationships/tags" Target="../tags/tag233.xml"/><Relationship Id="rId46" Type="http://schemas.openxmlformats.org/officeDocument/2006/relationships/tags" Target="../tags/tag232.xml"/><Relationship Id="rId45" Type="http://schemas.openxmlformats.org/officeDocument/2006/relationships/tags" Target="../tags/tag231.xml"/><Relationship Id="rId44" Type="http://schemas.openxmlformats.org/officeDocument/2006/relationships/tags" Target="../tags/tag230.xml"/><Relationship Id="rId43" Type="http://schemas.openxmlformats.org/officeDocument/2006/relationships/tags" Target="../tags/tag229.xml"/><Relationship Id="rId42" Type="http://schemas.openxmlformats.org/officeDocument/2006/relationships/tags" Target="../tags/tag228.xml"/><Relationship Id="rId41" Type="http://schemas.openxmlformats.org/officeDocument/2006/relationships/tags" Target="../tags/tag227.xml"/><Relationship Id="rId40" Type="http://schemas.openxmlformats.org/officeDocument/2006/relationships/tags" Target="../tags/tag226.xml"/><Relationship Id="rId4" Type="http://schemas.openxmlformats.org/officeDocument/2006/relationships/tags" Target="../tags/tag190.xml"/><Relationship Id="rId39" Type="http://schemas.openxmlformats.org/officeDocument/2006/relationships/tags" Target="../tags/tag225.xml"/><Relationship Id="rId38" Type="http://schemas.openxmlformats.org/officeDocument/2006/relationships/tags" Target="../tags/tag224.xml"/><Relationship Id="rId37" Type="http://schemas.openxmlformats.org/officeDocument/2006/relationships/tags" Target="../tags/tag223.xml"/><Relationship Id="rId36" Type="http://schemas.openxmlformats.org/officeDocument/2006/relationships/tags" Target="../tags/tag222.xml"/><Relationship Id="rId35" Type="http://schemas.openxmlformats.org/officeDocument/2006/relationships/tags" Target="../tags/tag221.xml"/><Relationship Id="rId34" Type="http://schemas.openxmlformats.org/officeDocument/2006/relationships/tags" Target="../tags/tag220.xml"/><Relationship Id="rId33" Type="http://schemas.openxmlformats.org/officeDocument/2006/relationships/tags" Target="../tags/tag219.xml"/><Relationship Id="rId32" Type="http://schemas.openxmlformats.org/officeDocument/2006/relationships/tags" Target="../tags/tag218.xml"/><Relationship Id="rId31" Type="http://schemas.openxmlformats.org/officeDocument/2006/relationships/tags" Target="../tags/tag217.xml"/><Relationship Id="rId30" Type="http://schemas.openxmlformats.org/officeDocument/2006/relationships/tags" Target="../tags/tag216.xml"/><Relationship Id="rId3" Type="http://schemas.openxmlformats.org/officeDocument/2006/relationships/tags" Target="../tags/tag189.xml"/><Relationship Id="rId29" Type="http://schemas.openxmlformats.org/officeDocument/2006/relationships/tags" Target="../tags/tag215.xml"/><Relationship Id="rId28" Type="http://schemas.openxmlformats.org/officeDocument/2006/relationships/tags" Target="../tags/tag214.xml"/><Relationship Id="rId27" Type="http://schemas.openxmlformats.org/officeDocument/2006/relationships/tags" Target="../tags/tag213.xml"/><Relationship Id="rId26" Type="http://schemas.openxmlformats.org/officeDocument/2006/relationships/tags" Target="../tags/tag212.xml"/><Relationship Id="rId25" Type="http://schemas.openxmlformats.org/officeDocument/2006/relationships/tags" Target="../tags/tag211.xml"/><Relationship Id="rId24" Type="http://schemas.openxmlformats.org/officeDocument/2006/relationships/tags" Target="../tags/tag210.xml"/><Relationship Id="rId23" Type="http://schemas.openxmlformats.org/officeDocument/2006/relationships/tags" Target="../tags/tag209.xml"/><Relationship Id="rId22" Type="http://schemas.openxmlformats.org/officeDocument/2006/relationships/tags" Target="../tags/tag208.xml"/><Relationship Id="rId21" Type="http://schemas.openxmlformats.org/officeDocument/2006/relationships/tags" Target="../tags/tag207.xml"/><Relationship Id="rId20" Type="http://schemas.openxmlformats.org/officeDocument/2006/relationships/tags" Target="../tags/tag206.xml"/><Relationship Id="rId2" Type="http://schemas.openxmlformats.org/officeDocument/2006/relationships/tags" Target="../tags/tag188.xml"/><Relationship Id="rId19" Type="http://schemas.openxmlformats.org/officeDocument/2006/relationships/tags" Target="../tags/tag205.xml"/><Relationship Id="rId18" Type="http://schemas.openxmlformats.org/officeDocument/2006/relationships/tags" Target="../tags/tag204.xml"/><Relationship Id="rId17" Type="http://schemas.openxmlformats.org/officeDocument/2006/relationships/tags" Target="../tags/tag203.xml"/><Relationship Id="rId16" Type="http://schemas.openxmlformats.org/officeDocument/2006/relationships/tags" Target="../tags/tag202.xml"/><Relationship Id="rId15" Type="http://schemas.openxmlformats.org/officeDocument/2006/relationships/tags" Target="../tags/tag201.xml"/><Relationship Id="rId14" Type="http://schemas.openxmlformats.org/officeDocument/2006/relationships/tags" Target="../tags/tag200.xml"/><Relationship Id="rId13" Type="http://schemas.openxmlformats.org/officeDocument/2006/relationships/tags" Target="../tags/tag199.xml"/><Relationship Id="rId12" Type="http://schemas.openxmlformats.org/officeDocument/2006/relationships/tags" Target="../tags/tag198.xml"/><Relationship Id="rId11" Type="http://schemas.openxmlformats.org/officeDocument/2006/relationships/tags" Target="../tags/tag197.xml"/><Relationship Id="rId10" Type="http://schemas.openxmlformats.org/officeDocument/2006/relationships/tags" Target="../tags/tag19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61.xml"/><Relationship Id="rId8" Type="http://schemas.openxmlformats.org/officeDocument/2006/relationships/tags" Target="../tags/tag260.xml"/><Relationship Id="rId7" Type="http://schemas.openxmlformats.org/officeDocument/2006/relationships/tags" Target="../tags/tag259.xml"/><Relationship Id="rId67" Type="http://schemas.openxmlformats.org/officeDocument/2006/relationships/tags" Target="../tags/tag319.xml"/><Relationship Id="rId66" Type="http://schemas.openxmlformats.org/officeDocument/2006/relationships/tags" Target="../tags/tag318.xml"/><Relationship Id="rId65" Type="http://schemas.openxmlformats.org/officeDocument/2006/relationships/tags" Target="../tags/tag317.xml"/><Relationship Id="rId64" Type="http://schemas.openxmlformats.org/officeDocument/2006/relationships/tags" Target="../tags/tag316.xml"/><Relationship Id="rId63" Type="http://schemas.openxmlformats.org/officeDocument/2006/relationships/tags" Target="../tags/tag315.xml"/><Relationship Id="rId62" Type="http://schemas.openxmlformats.org/officeDocument/2006/relationships/tags" Target="../tags/tag314.xml"/><Relationship Id="rId61" Type="http://schemas.openxmlformats.org/officeDocument/2006/relationships/tags" Target="../tags/tag313.xml"/><Relationship Id="rId60" Type="http://schemas.openxmlformats.org/officeDocument/2006/relationships/tags" Target="../tags/tag312.xml"/><Relationship Id="rId6" Type="http://schemas.openxmlformats.org/officeDocument/2006/relationships/tags" Target="../tags/tag258.xml"/><Relationship Id="rId59" Type="http://schemas.openxmlformats.org/officeDocument/2006/relationships/tags" Target="../tags/tag311.xml"/><Relationship Id="rId58" Type="http://schemas.openxmlformats.org/officeDocument/2006/relationships/tags" Target="../tags/tag310.xml"/><Relationship Id="rId57" Type="http://schemas.openxmlformats.org/officeDocument/2006/relationships/tags" Target="../tags/tag309.xml"/><Relationship Id="rId56" Type="http://schemas.openxmlformats.org/officeDocument/2006/relationships/tags" Target="../tags/tag308.xml"/><Relationship Id="rId55" Type="http://schemas.openxmlformats.org/officeDocument/2006/relationships/tags" Target="../tags/tag307.xml"/><Relationship Id="rId54" Type="http://schemas.openxmlformats.org/officeDocument/2006/relationships/tags" Target="../tags/tag306.xml"/><Relationship Id="rId53" Type="http://schemas.openxmlformats.org/officeDocument/2006/relationships/tags" Target="../tags/tag305.xml"/><Relationship Id="rId52" Type="http://schemas.openxmlformats.org/officeDocument/2006/relationships/tags" Target="../tags/tag304.xml"/><Relationship Id="rId51" Type="http://schemas.openxmlformats.org/officeDocument/2006/relationships/tags" Target="../tags/tag303.xml"/><Relationship Id="rId50" Type="http://schemas.openxmlformats.org/officeDocument/2006/relationships/tags" Target="../tags/tag302.xml"/><Relationship Id="rId5" Type="http://schemas.openxmlformats.org/officeDocument/2006/relationships/tags" Target="../tags/tag257.xml"/><Relationship Id="rId49" Type="http://schemas.openxmlformats.org/officeDocument/2006/relationships/tags" Target="../tags/tag301.xml"/><Relationship Id="rId48" Type="http://schemas.openxmlformats.org/officeDocument/2006/relationships/tags" Target="../tags/tag300.xml"/><Relationship Id="rId47" Type="http://schemas.openxmlformats.org/officeDocument/2006/relationships/tags" Target="../tags/tag299.xml"/><Relationship Id="rId46" Type="http://schemas.openxmlformats.org/officeDocument/2006/relationships/tags" Target="../tags/tag298.xml"/><Relationship Id="rId45" Type="http://schemas.openxmlformats.org/officeDocument/2006/relationships/tags" Target="../tags/tag297.xml"/><Relationship Id="rId44" Type="http://schemas.openxmlformats.org/officeDocument/2006/relationships/tags" Target="../tags/tag296.xml"/><Relationship Id="rId43" Type="http://schemas.openxmlformats.org/officeDocument/2006/relationships/tags" Target="../tags/tag295.xml"/><Relationship Id="rId42" Type="http://schemas.openxmlformats.org/officeDocument/2006/relationships/tags" Target="../tags/tag294.xml"/><Relationship Id="rId41" Type="http://schemas.openxmlformats.org/officeDocument/2006/relationships/tags" Target="../tags/tag293.xml"/><Relationship Id="rId40" Type="http://schemas.openxmlformats.org/officeDocument/2006/relationships/tags" Target="../tags/tag292.xml"/><Relationship Id="rId4" Type="http://schemas.openxmlformats.org/officeDocument/2006/relationships/tags" Target="../tags/tag256.xml"/><Relationship Id="rId39" Type="http://schemas.openxmlformats.org/officeDocument/2006/relationships/tags" Target="../tags/tag291.xml"/><Relationship Id="rId38" Type="http://schemas.openxmlformats.org/officeDocument/2006/relationships/tags" Target="../tags/tag290.xml"/><Relationship Id="rId37" Type="http://schemas.openxmlformats.org/officeDocument/2006/relationships/tags" Target="../tags/tag289.xml"/><Relationship Id="rId36" Type="http://schemas.openxmlformats.org/officeDocument/2006/relationships/tags" Target="../tags/tag288.xml"/><Relationship Id="rId35" Type="http://schemas.openxmlformats.org/officeDocument/2006/relationships/tags" Target="../tags/tag287.xml"/><Relationship Id="rId34" Type="http://schemas.openxmlformats.org/officeDocument/2006/relationships/tags" Target="../tags/tag286.xml"/><Relationship Id="rId33" Type="http://schemas.openxmlformats.org/officeDocument/2006/relationships/tags" Target="../tags/tag285.xml"/><Relationship Id="rId32" Type="http://schemas.openxmlformats.org/officeDocument/2006/relationships/tags" Target="../tags/tag284.xml"/><Relationship Id="rId31" Type="http://schemas.openxmlformats.org/officeDocument/2006/relationships/tags" Target="../tags/tag283.xml"/><Relationship Id="rId30" Type="http://schemas.openxmlformats.org/officeDocument/2006/relationships/tags" Target="../tags/tag282.xml"/><Relationship Id="rId3" Type="http://schemas.openxmlformats.org/officeDocument/2006/relationships/tags" Target="../tags/tag255.xml"/><Relationship Id="rId29" Type="http://schemas.openxmlformats.org/officeDocument/2006/relationships/tags" Target="../tags/tag281.xml"/><Relationship Id="rId28" Type="http://schemas.openxmlformats.org/officeDocument/2006/relationships/tags" Target="../tags/tag280.xml"/><Relationship Id="rId27" Type="http://schemas.openxmlformats.org/officeDocument/2006/relationships/tags" Target="../tags/tag279.xml"/><Relationship Id="rId26" Type="http://schemas.openxmlformats.org/officeDocument/2006/relationships/tags" Target="../tags/tag278.xml"/><Relationship Id="rId25" Type="http://schemas.openxmlformats.org/officeDocument/2006/relationships/tags" Target="../tags/tag277.xml"/><Relationship Id="rId24" Type="http://schemas.openxmlformats.org/officeDocument/2006/relationships/tags" Target="../tags/tag276.xml"/><Relationship Id="rId23" Type="http://schemas.openxmlformats.org/officeDocument/2006/relationships/tags" Target="../tags/tag275.xml"/><Relationship Id="rId22" Type="http://schemas.openxmlformats.org/officeDocument/2006/relationships/tags" Target="../tags/tag274.xml"/><Relationship Id="rId21" Type="http://schemas.openxmlformats.org/officeDocument/2006/relationships/tags" Target="../tags/tag273.xml"/><Relationship Id="rId20" Type="http://schemas.openxmlformats.org/officeDocument/2006/relationships/tags" Target="../tags/tag272.xml"/><Relationship Id="rId2" Type="http://schemas.openxmlformats.org/officeDocument/2006/relationships/tags" Target="../tags/tag254.xml"/><Relationship Id="rId19" Type="http://schemas.openxmlformats.org/officeDocument/2006/relationships/tags" Target="../tags/tag271.xml"/><Relationship Id="rId18" Type="http://schemas.openxmlformats.org/officeDocument/2006/relationships/tags" Target="../tags/tag270.xml"/><Relationship Id="rId17" Type="http://schemas.openxmlformats.org/officeDocument/2006/relationships/tags" Target="../tags/tag269.xml"/><Relationship Id="rId16" Type="http://schemas.openxmlformats.org/officeDocument/2006/relationships/tags" Target="../tags/tag268.xml"/><Relationship Id="rId15" Type="http://schemas.openxmlformats.org/officeDocument/2006/relationships/tags" Target="../tags/tag267.xml"/><Relationship Id="rId14" Type="http://schemas.openxmlformats.org/officeDocument/2006/relationships/tags" Target="../tags/tag266.xml"/><Relationship Id="rId13" Type="http://schemas.openxmlformats.org/officeDocument/2006/relationships/tags" Target="../tags/tag265.xml"/><Relationship Id="rId12" Type="http://schemas.openxmlformats.org/officeDocument/2006/relationships/tags" Target="../tags/tag264.xml"/><Relationship Id="rId11" Type="http://schemas.openxmlformats.org/officeDocument/2006/relationships/tags" Target="../tags/tag263.xml"/><Relationship Id="rId10" Type="http://schemas.openxmlformats.org/officeDocument/2006/relationships/tags" Target="../tags/tag26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tags" Target="../tags/tag326.xml"/><Relationship Id="rId7" Type="http://schemas.openxmlformats.org/officeDocument/2006/relationships/tags" Target="../tags/tag325.xml"/><Relationship Id="rId67" Type="http://schemas.openxmlformats.org/officeDocument/2006/relationships/tags" Target="../tags/tag385.xml"/><Relationship Id="rId66" Type="http://schemas.openxmlformats.org/officeDocument/2006/relationships/tags" Target="../tags/tag384.xml"/><Relationship Id="rId65" Type="http://schemas.openxmlformats.org/officeDocument/2006/relationships/tags" Target="../tags/tag383.xml"/><Relationship Id="rId64" Type="http://schemas.openxmlformats.org/officeDocument/2006/relationships/tags" Target="../tags/tag382.xml"/><Relationship Id="rId63" Type="http://schemas.openxmlformats.org/officeDocument/2006/relationships/tags" Target="../tags/tag381.xml"/><Relationship Id="rId62" Type="http://schemas.openxmlformats.org/officeDocument/2006/relationships/tags" Target="../tags/tag380.xml"/><Relationship Id="rId61" Type="http://schemas.openxmlformats.org/officeDocument/2006/relationships/tags" Target="../tags/tag379.xml"/><Relationship Id="rId60" Type="http://schemas.openxmlformats.org/officeDocument/2006/relationships/tags" Target="../tags/tag378.xml"/><Relationship Id="rId6" Type="http://schemas.openxmlformats.org/officeDocument/2006/relationships/tags" Target="../tags/tag324.xml"/><Relationship Id="rId59" Type="http://schemas.openxmlformats.org/officeDocument/2006/relationships/tags" Target="../tags/tag377.xml"/><Relationship Id="rId58" Type="http://schemas.openxmlformats.org/officeDocument/2006/relationships/tags" Target="../tags/tag376.xml"/><Relationship Id="rId57" Type="http://schemas.openxmlformats.org/officeDocument/2006/relationships/tags" Target="../tags/tag375.xml"/><Relationship Id="rId56" Type="http://schemas.openxmlformats.org/officeDocument/2006/relationships/tags" Target="../tags/tag374.xml"/><Relationship Id="rId55" Type="http://schemas.openxmlformats.org/officeDocument/2006/relationships/tags" Target="../tags/tag373.xml"/><Relationship Id="rId54" Type="http://schemas.openxmlformats.org/officeDocument/2006/relationships/tags" Target="../tags/tag372.xml"/><Relationship Id="rId53" Type="http://schemas.openxmlformats.org/officeDocument/2006/relationships/tags" Target="../tags/tag371.xml"/><Relationship Id="rId52" Type="http://schemas.openxmlformats.org/officeDocument/2006/relationships/tags" Target="../tags/tag370.xml"/><Relationship Id="rId51" Type="http://schemas.openxmlformats.org/officeDocument/2006/relationships/tags" Target="../tags/tag369.xml"/><Relationship Id="rId50" Type="http://schemas.openxmlformats.org/officeDocument/2006/relationships/tags" Target="../tags/tag368.xml"/><Relationship Id="rId5" Type="http://schemas.openxmlformats.org/officeDocument/2006/relationships/tags" Target="../tags/tag323.xml"/><Relationship Id="rId49" Type="http://schemas.openxmlformats.org/officeDocument/2006/relationships/tags" Target="../tags/tag367.xml"/><Relationship Id="rId48" Type="http://schemas.openxmlformats.org/officeDocument/2006/relationships/tags" Target="../tags/tag366.xml"/><Relationship Id="rId47" Type="http://schemas.openxmlformats.org/officeDocument/2006/relationships/tags" Target="../tags/tag365.xml"/><Relationship Id="rId46" Type="http://schemas.openxmlformats.org/officeDocument/2006/relationships/tags" Target="../tags/tag364.xml"/><Relationship Id="rId45" Type="http://schemas.openxmlformats.org/officeDocument/2006/relationships/tags" Target="../tags/tag363.xml"/><Relationship Id="rId44" Type="http://schemas.openxmlformats.org/officeDocument/2006/relationships/tags" Target="../tags/tag362.xml"/><Relationship Id="rId43" Type="http://schemas.openxmlformats.org/officeDocument/2006/relationships/tags" Target="../tags/tag361.xml"/><Relationship Id="rId42" Type="http://schemas.openxmlformats.org/officeDocument/2006/relationships/tags" Target="../tags/tag360.xml"/><Relationship Id="rId41" Type="http://schemas.openxmlformats.org/officeDocument/2006/relationships/tags" Target="../tags/tag359.xml"/><Relationship Id="rId40" Type="http://schemas.openxmlformats.org/officeDocument/2006/relationships/tags" Target="../tags/tag358.xml"/><Relationship Id="rId4" Type="http://schemas.openxmlformats.org/officeDocument/2006/relationships/tags" Target="../tags/tag322.xml"/><Relationship Id="rId39" Type="http://schemas.openxmlformats.org/officeDocument/2006/relationships/tags" Target="../tags/tag357.xml"/><Relationship Id="rId38" Type="http://schemas.openxmlformats.org/officeDocument/2006/relationships/tags" Target="../tags/tag356.xml"/><Relationship Id="rId37" Type="http://schemas.openxmlformats.org/officeDocument/2006/relationships/tags" Target="../tags/tag355.xml"/><Relationship Id="rId36" Type="http://schemas.openxmlformats.org/officeDocument/2006/relationships/tags" Target="../tags/tag354.xml"/><Relationship Id="rId35" Type="http://schemas.openxmlformats.org/officeDocument/2006/relationships/tags" Target="../tags/tag353.xml"/><Relationship Id="rId34" Type="http://schemas.openxmlformats.org/officeDocument/2006/relationships/tags" Target="../tags/tag352.xml"/><Relationship Id="rId33" Type="http://schemas.openxmlformats.org/officeDocument/2006/relationships/tags" Target="../tags/tag351.xml"/><Relationship Id="rId32" Type="http://schemas.openxmlformats.org/officeDocument/2006/relationships/tags" Target="../tags/tag350.xml"/><Relationship Id="rId31" Type="http://schemas.openxmlformats.org/officeDocument/2006/relationships/tags" Target="../tags/tag349.xml"/><Relationship Id="rId30" Type="http://schemas.openxmlformats.org/officeDocument/2006/relationships/tags" Target="../tags/tag348.xml"/><Relationship Id="rId3" Type="http://schemas.openxmlformats.org/officeDocument/2006/relationships/tags" Target="../tags/tag321.xml"/><Relationship Id="rId29" Type="http://schemas.openxmlformats.org/officeDocument/2006/relationships/tags" Target="../tags/tag347.xml"/><Relationship Id="rId28" Type="http://schemas.openxmlformats.org/officeDocument/2006/relationships/tags" Target="../tags/tag346.xml"/><Relationship Id="rId27" Type="http://schemas.openxmlformats.org/officeDocument/2006/relationships/tags" Target="../tags/tag345.xml"/><Relationship Id="rId26" Type="http://schemas.openxmlformats.org/officeDocument/2006/relationships/tags" Target="../tags/tag344.xml"/><Relationship Id="rId25" Type="http://schemas.openxmlformats.org/officeDocument/2006/relationships/tags" Target="../tags/tag343.xml"/><Relationship Id="rId24" Type="http://schemas.openxmlformats.org/officeDocument/2006/relationships/tags" Target="../tags/tag342.xml"/><Relationship Id="rId23" Type="http://schemas.openxmlformats.org/officeDocument/2006/relationships/tags" Target="../tags/tag341.xml"/><Relationship Id="rId22" Type="http://schemas.openxmlformats.org/officeDocument/2006/relationships/tags" Target="../tags/tag340.xml"/><Relationship Id="rId21" Type="http://schemas.openxmlformats.org/officeDocument/2006/relationships/tags" Target="../tags/tag339.xml"/><Relationship Id="rId20" Type="http://schemas.openxmlformats.org/officeDocument/2006/relationships/tags" Target="../tags/tag338.xml"/><Relationship Id="rId2" Type="http://schemas.openxmlformats.org/officeDocument/2006/relationships/tags" Target="../tags/tag320.xml"/><Relationship Id="rId19" Type="http://schemas.openxmlformats.org/officeDocument/2006/relationships/tags" Target="../tags/tag337.xml"/><Relationship Id="rId18" Type="http://schemas.openxmlformats.org/officeDocument/2006/relationships/tags" Target="../tags/tag336.xml"/><Relationship Id="rId17" Type="http://schemas.openxmlformats.org/officeDocument/2006/relationships/tags" Target="../tags/tag335.xml"/><Relationship Id="rId16" Type="http://schemas.openxmlformats.org/officeDocument/2006/relationships/tags" Target="../tags/tag334.xml"/><Relationship Id="rId15" Type="http://schemas.openxmlformats.org/officeDocument/2006/relationships/tags" Target="../tags/tag333.xml"/><Relationship Id="rId14" Type="http://schemas.openxmlformats.org/officeDocument/2006/relationships/tags" Target="../tags/tag332.xml"/><Relationship Id="rId13" Type="http://schemas.openxmlformats.org/officeDocument/2006/relationships/tags" Target="../tags/tag331.xml"/><Relationship Id="rId12" Type="http://schemas.openxmlformats.org/officeDocument/2006/relationships/tags" Target="../tags/tag330.xml"/><Relationship Id="rId11" Type="http://schemas.openxmlformats.org/officeDocument/2006/relationships/tags" Target="../tags/tag329.xml"/><Relationship Id="rId10" Type="http://schemas.openxmlformats.org/officeDocument/2006/relationships/tags" Target="../tags/tag32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393.xml"/><Relationship Id="rId8" Type="http://schemas.openxmlformats.org/officeDocument/2006/relationships/tags" Target="../tags/tag392.xml"/><Relationship Id="rId7" Type="http://schemas.openxmlformats.org/officeDocument/2006/relationships/tags" Target="../tags/tag391.xml"/><Relationship Id="rId69" Type="http://schemas.openxmlformats.org/officeDocument/2006/relationships/tags" Target="../tags/tag453.xml"/><Relationship Id="rId68" Type="http://schemas.openxmlformats.org/officeDocument/2006/relationships/tags" Target="../tags/tag452.xml"/><Relationship Id="rId67" Type="http://schemas.openxmlformats.org/officeDocument/2006/relationships/tags" Target="../tags/tag451.xml"/><Relationship Id="rId66" Type="http://schemas.openxmlformats.org/officeDocument/2006/relationships/tags" Target="../tags/tag450.xml"/><Relationship Id="rId65" Type="http://schemas.openxmlformats.org/officeDocument/2006/relationships/tags" Target="../tags/tag449.xml"/><Relationship Id="rId64" Type="http://schemas.openxmlformats.org/officeDocument/2006/relationships/tags" Target="../tags/tag448.xml"/><Relationship Id="rId63" Type="http://schemas.openxmlformats.org/officeDocument/2006/relationships/tags" Target="../tags/tag447.xml"/><Relationship Id="rId62" Type="http://schemas.openxmlformats.org/officeDocument/2006/relationships/tags" Target="../tags/tag446.xml"/><Relationship Id="rId61" Type="http://schemas.openxmlformats.org/officeDocument/2006/relationships/tags" Target="../tags/tag445.xml"/><Relationship Id="rId60" Type="http://schemas.openxmlformats.org/officeDocument/2006/relationships/tags" Target="../tags/tag444.xml"/><Relationship Id="rId6" Type="http://schemas.openxmlformats.org/officeDocument/2006/relationships/tags" Target="../tags/tag390.xml"/><Relationship Id="rId59" Type="http://schemas.openxmlformats.org/officeDocument/2006/relationships/tags" Target="../tags/tag443.xml"/><Relationship Id="rId58" Type="http://schemas.openxmlformats.org/officeDocument/2006/relationships/tags" Target="../tags/tag442.xml"/><Relationship Id="rId57" Type="http://schemas.openxmlformats.org/officeDocument/2006/relationships/tags" Target="../tags/tag441.xml"/><Relationship Id="rId56" Type="http://schemas.openxmlformats.org/officeDocument/2006/relationships/tags" Target="../tags/tag440.xml"/><Relationship Id="rId55" Type="http://schemas.openxmlformats.org/officeDocument/2006/relationships/tags" Target="../tags/tag439.xml"/><Relationship Id="rId54" Type="http://schemas.openxmlformats.org/officeDocument/2006/relationships/tags" Target="../tags/tag438.xml"/><Relationship Id="rId53" Type="http://schemas.openxmlformats.org/officeDocument/2006/relationships/tags" Target="../tags/tag437.xml"/><Relationship Id="rId52" Type="http://schemas.openxmlformats.org/officeDocument/2006/relationships/tags" Target="../tags/tag436.xml"/><Relationship Id="rId51" Type="http://schemas.openxmlformats.org/officeDocument/2006/relationships/tags" Target="../tags/tag435.xml"/><Relationship Id="rId50" Type="http://schemas.openxmlformats.org/officeDocument/2006/relationships/tags" Target="../tags/tag434.xml"/><Relationship Id="rId5" Type="http://schemas.openxmlformats.org/officeDocument/2006/relationships/tags" Target="../tags/tag389.xml"/><Relationship Id="rId49" Type="http://schemas.openxmlformats.org/officeDocument/2006/relationships/tags" Target="../tags/tag433.xml"/><Relationship Id="rId48" Type="http://schemas.openxmlformats.org/officeDocument/2006/relationships/tags" Target="../tags/tag432.xml"/><Relationship Id="rId47" Type="http://schemas.openxmlformats.org/officeDocument/2006/relationships/tags" Target="../tags/tag431.xml"/><Relationship Id="rId46" Type="http://schemas.openxmlformats.org/officeDocument/2006/relationships/tags" Target="../tags/tag430.xml"/><Relationship Id="rId45" Type="http://schemas.openxmlformats.org/officeDocument/2006/relationships/tags" Target="../tags/tag429.xml"/><Relationship Id="rId44" Type="http://schemas.openxmlformats.org/officeDocument/2006/relationships/tags" Target="../tags/tag428.xml"/><Relationship Id="rId43" Type="http://schemas.openxmlformats.org/officeDocument/2006/relationships/tags" Target="../tags/tag427.xml"/><Relationship Id="rId42" Type="http://schemas.openxmlformats.org/officeDocument/2006/relationships/tags" Target="../tags/tag426.xml"/><Relationship Id="rId41" Type="http://schemas.openxmlformats.org/officeDocument/2006/relationships/tags" Target="../tags/tag425.xml"/><Relationship Id="rId40" Type="http://schemas.openxmlformats.org/officeDocument/2006/relationships/tags" Target="../tags/tag424.xml"/><Relationship Id="rId4" Type="http://schemas.openxmlformats.org/officeDocument/2006/relationships/tags" Target="../tags/tag388.xml"/><Relationship Id="rId39" Type="http://schemas.openxmlformats.org/officeDocument/2006/relationships/tags" Target="../tags/tag423.xml"/><Relationship Id="rId38" Type="http://schemas.openxmlformats.org/officeDocument/2006/relationships/tags" Target="../tags/tag422.xml"/><Relationship Id="rId37" Type="http://schemas.openxmlformats.org/officeDocument/2006/relationships/tags" Target="../tags/tag421.xml"/><Relationship Id="rId36" Type="http://schemas.openxmlformats.org/officeDocument/2006/relationships/tags" Target="../tags/tag420.xml"/><Relationship Id="rId35" Type="http://schemas.openxmlformats.org/officeDocument/2006/relationships/tags" Target="../tags/tag419.xml"/><Relationship Id="rId34" Type="http://schemas.openxmlformats.org/officeDocument/2006/relationships/tags" Target="../tags/tag418.xml"/><Relationship Id="rId33" Type="http://schemas.openxmlformats.org/officeDocument/2006/relationships/tags" Target="../tags/tag417.xml"/><Relationship Id="rId32" Type="http://schemas.openxmlformats.org/officeDocument/2006/relationships/tags" Target="../tags/tag416.xml"/><Relationship Id="rId31" Type="http://schemas.openxmlformats.org/officeDocument/2006/relationships/tags" Target="../tags/tag415.xml"/><Relationship Id="rId30" Type="http://schemas.openxmlformats.org/officeDocument/2006/relationships/tags" Target="../tags/tag414.xml"/><Relationship Id="rId3" Type="http://schemas.openxmlformats.org/officeDocument/2006/relationships/tags" Target="../tags/tag387.xml"/><Relationship Id="rId29" Type="http://schemas.openxmlformats.org/officeDocument/2006/relationships/tags" Target="../tags/tag413.xml"/><Relationship Id="rId28" Type="http://schemas.openxmlformats.org/officeDocument/2006/relationships/tags" Target="../tags/tag412.xml"/><Relationship Id="rId27" Type="http://schemas.openxmlformats.org/officeDocument/2006/relationships/tags" Target="../tags/tag411.xml"/><Relationship Id="rId26" Type="http://schemas.openxmlformats.org/officeDocument/2006/relationships/tags" Target="../tags/tag410.xml"/><Relationship Id="rId25" Type="http://schemas.openxmlformats.org/officeDocument/2006/relationships/tags" Target="../tags/tag409.xml"/><Relationship Id="rId24" Type="http://schemas.openxmlformats.org/officeDocument/2006/relationships/tags" Target="../tags/tag408.xml"/><Relationship Id="rId23" Type="http://schemas.openxmlformats.org/officeDocument/2006/relationships/tags" Target="../tags/tag407.xml"/><Relationship Id="rId22" Type="http://schemas.openxmlformats.org/officeDocument/2006/relationships/tags" Target="../tags/tag406.xml"/><Relationship Id="rId21" Type="http://schemas.openxmlformats.org/officeDocument/2006/relationships/tags" Target="../tags/tag405.xml"/><Relationship Id="rId20" Type="http://schemas.openxmlformats.org/officeDocument/2006/relationships/tags" Target="../tags/tag404.xml"/><Relationship Id="rId2" Type="http://schemas.openxmlformats.org/officeDocument/2006/relationships/tags" Target="../tags/tag386.xml"/><Relationship Id="rId19" Type="http://schemas.openxmlformats.org/officeDocument/2006/relationships/tags" Target="../tags/tag403.xml"/><Relationship Id="rId18" Type="http://schemas.openxmlformats.org/officeDocument/2006/relationships/tags" Target="../tags/tag402.xml"/><Relationship Id="rId17" Type="http://schemas.openxmlformats.org/officeDocument/2006/relationships/tags" Target="../tags/tag401.xml"/><Relationship Id="rId16" Type="http://schemas.openxmlformats.org/officeDocument/2006/relationships/tags" Target="../tags/tag400.xml"/><Relationship Id="rId15" Type="http://schemas.openxmlformats.org/officeDocument/2006/relationships/tags" Target="../tags/tag399.xml"/><Relationship Id="rId14" Type="http://schemas.openxmlformats.org/officeDocument/2006/relationships/tags" Target="../tags/tag398.xml"/><Relationship Id="rId13" Type="http://schemas.openxmlformats.org/officeDocument/2006/relationships/tags" Target="../tags/tag397.xml"/><Relationship Id="rId12" Type="http://schemas.openxmlformats.org/officeDocument/2006/relationships/tags" Target="../tags/tag396.xml"/><Relationship Id="rId11" Type="http://schemas.openxmlformats.org/officeDocument/2006/relationships/tags" Target="../tags/tag395.xml"/><Relationship Id="rId10" Type="http://schemas.openxmlformats.org/officeDocument/2006/relationships/tags" Target="../tags/tag39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461.xml"/><Relationship Id="rId8" Type="http://schemas.openxmlformats.org/officeDocument/2006/relationships/tags" Target="../tags/tag460.xml"/><Relationship Id="rId7" Type="http://schemas.openxmlformats.org/officeDocument/2006/relationships/tags" Target="../tags/tag459.xml"/><Relationship Id="rId67" Type="http://schemas.openxmlformats.org/officeDocument/2006/relationships/tags" Target="../tags/tag519.xml"/><Relationship Id="rId66" Type="http://schemas.openxmlformats.org/officeDocument/2006/relationships/tags" Target="../tags/tag518.xml"/><Relationship Id="rId65" Type="http://schemas.openxmlformats.org/officeDocument/2006/relationships/tags" Target="../tags/tag517.xml"/><Relationship Id="rId64" Type="http://schemas.openxmlformats.org/officeDocument/2006/relationships/tags" Target="../tags/tag516.xml"/><Relationship Id="rId63" Type="http://schemas.openxmlformats.org/officeDocument/2006/relationships/tags" Target="../tags/tag515.xml"/><Relationship Id="rId62" Type="http://schemas.openxmlformats.org/officeDocument/2006/relationships/tags" Target="../tags/tag514.xml"/><Relationship Id="rId61" Type="http://schemas.openxmlformats.org/officeDocument/2006/relationships/tags" Target="../tags/tag513.xml"/><Relationship Id="rId60" Type="http://schemas.openxmlformats.org/officeDocument/2006/relationships/tags" Target="../tags/tag512.xml"/><Relationship Id="rId6" Type="http://schemas.openxmlformats.org/officeDocument/2006/relationships/tags" Target="../tags/tag458.xml"/><Relationship Id="rId59" Type="http://schemas.openxmlformats.org/officeDocument/2006/relationships/tags" Target="../tags/tag511.xml"/><Relationship Id="rId58" Type="http://schemas.openxmlformats.org/officeDocument/2006/relationships/tags" Target="../tags/tag510.xml"/><Relationship Id="rId57" Type="http://schemas.openxmlformats.org/officeDocument/2006/relationships/tags" Target="../tags/tag509.xml"/><Relationship Id="rId56" Type="http://schemas.openxmlformats.org/officeDocument/2006/relationships/tags" Target="../tags/tag508.xml"/><Relationship Id="rId55" Type="http://schemas.openxmlformats.org/officeDocument/2006/relationships/tags" Target="../tags/tag507.xml"/><Relationship Id="rId54" Type="http://schemas.openxmlformats.org/officeDocument/2006/relationships/tags" Target="../tags/tag506.xml"/><Relationship Id="rId53" Type="http://schemas.openxmlformats.org/officeDocument/2006/relationships/tags" Target="../tags/tag505.xml"/><Relationship Id="rId52" Type="http://schemas.openxmlformats.org/officeDocument/2006/relationships/tags" Target="../tags/tag504.xml"/><Relationship Id="rId51" Type="http://schemas.openxmlformats.org/officeDocument/2006/relationships/tags" Target="../tags/tag503.xml"/><Relationship Id="rId50" Type="http://schemas.openxmlformats.org/officeDocument/2006/relationships/tags" Target="../tags/tag502.xml"/><Relationship Id="rId5" Type="http://schemas.openxmlformats.org/officeDocument/2006/relationships/tags" Target="../tags/tag457.xml"/><Relationship Id="rId49" Type="http://schemas.openxmlformats.org/officeDocument/2006/relationships/tags" Target="../tags/tag501.xml"/><Relationship Id="rId48" Type="http://schemas.openxmlformats.org/officeDocument/2006/relationships/tags" Target="../tags/tag500.xml"/><Relationship Id="rId47" Type="http://schemas.openxmlformats.org/officeDocument/2006/relationships/tags" Target="../tags/tag499.xml"/><Relationship Id="rId46" Type="http://schemas.openxmlformats.org/officeDocument/2006/relationships/tags" Target="../tags/tag498.xml"/><Relationship Id="rId45" Type="http://schemas.openxmlformats.org/officeDocument/2006/relationships/tags" Target="../tags/tag497.xml"/><Relationship Id="rId44" Type="http://schemas.openxmlformats.org/officeDocument/2006/relationships/tags" Target="../tags/tag496.xml"/><Relationship Id="rId43" Type="http://schemas.openxmlformats.org/officeDocument/2006/relationships/tags" Target="../tags/tag495.xml"/><Relationship Id="rId42" Type="http://schemas.openxmlformats.org/officeDocument/2006/relationships/tags" Target="../tags/tag494.xml"/><Relationship Id="rId41" Type="http://schemas.openxmlformats.org/officeDocument/2006/relationships/tags" Target="../tags/tag493.xml"/><Relationship Id="rId40" Type="http://schemas.openxmlformats.org/officeDocument/2006/relationships/tags" Target="../tags/tag492.xml"/><Relationship Id="rId4" Type="http://schemas.openxmlformats.org/officeDocument/2006/relationships/tags" Target="../tags/tag456.xml"/><Relationship Id="rId39" Type="http://schemas.openxmlformats.org/officeDocument/2006/relationships/tags" Target="../tags/tag491.xml"/><Relationship Id="rId38" Type="http://schemas.openxmlformats.org/officeDocument/2006/relationships/tags" Target="../tags/tag490.xml"/><Relationship Id="rId37" Type="http://schemas.openxmlformats.org/officeDocument/2006/relationships/tags" Target="../tags/tag489.xml"/><Relationship Id="rId36" Type="http://schemas.openxmlformats.org/officeDocument/2006/relationships/tags" Target="../tags/tag488.xml"/><Relationship Id="rId35" Type="http://schemas.openxmlformats.org/officeDocument/2006/relationships/tags" Target="../tags/tag487.xml"/><Relationship Id="rId34" Type="http://schemas.openxmlformats.org/officeDocument/2006/relationships/tags" Target="../tags/tag486.xml"/><Relationship Id="rId33" Type="http://schemas.openxmlformats.org/officeDocument/2006/relationships/tags" Target="../tags/tag485.xml"/><Relationship Id="rId32" Type="http://schemas.openxmlformats.org/officeDocument/2006/relationships/tags" Target="../tags/tag484.xml"/><Relationship Id="rId31" Type="http://schemas.openxmlformats.org/officeDocument/2006/relationships/tags" Target="../tags/tag483.xml"/><Relationship Id="rId30" Type="http://schemas.openxmlformats.org/officeDocument/2006/relationships/tags" Target="../tags/tag482.xml"/><Relationship Id="rId3" Type="http://schemas.openxmlformats.org/officeDocument/2006/relationships/tags" Target="../tags/tag455.xml"/><Relationship Id="rId29" Type="http://schemas.openxmlformats.org/officeDocument/2006/relationships/tags" Target="../tags/tag481.xml"/><Relationship Id="rId28" Type="http://schemas.openxmlformats.org/officeDocument/2006/relationships/tags" Target="../tags/tag480.xml"/><Relationship Id="rId27" Type="http://schemas.openxmlformats.org/officeDocument/2006/relationships/tags" Target="../tags/tag479.xml"/><Relationship Id="rId26" Type="http://schemas.openxmlformats.org/officeDocument/2006/relationships/tags" Target="../tags/tag478.xml"/><Relationship Id="rId25" Type="http://schemas.openxmlformats.org/officeDocument/2006/relationships/tags" Target="../tags/tag477.xml"/><Relationship Id="rId24" Type="http://schemas.openxmlformats.org/officeDocument/2006/relationships/tags" Target="../tags/tag476.xml"/><Relationship Id="rId23" Type="http://schemas.openxmlformats.org/officeDocument/2006/relationships/tags" Target="../tags/tag475.xml"/><Relationship Id="rId22" Type="http://schemas.openxmlformats.org/officeDocument/2006/relationships/tags" Target="../tags/tag474.xml"/><Relationship Id="rId21" Type="http://schemas.openxmlformats.org/officeDocument/2006/relationships/tags" Target="../tags/tag473.xml"/><Relationship Id="rId20" Type="http://schemas.openxmlformats.org/officeDocument/2006/relationships/tags" Target="../tags/tag472.xml"/><Relationship Id="rId2" Type="http://schemas.openxmlformats.org/officeDocument/2006/relationships/tags" Target="../tags/tag454.xml"/><Relationship Id="rId19" Type="http://schemas.openxmlformats.org/officeDocument/2006/relationships/tags" Target="../tags/tag471.xml"/><Relationship Id="rId18" Type="http://schemas.openxmlformats.org/officeDocument/2006/relationships/tags" Target="../tags/tag470.xml"/><Relationship Id="rId17" Type="http://schemas.openxmlformats.org/officeDocument/2006/relationships/tags" Target="../tags/tag469.xml"/><Relationship Id="rId16" Type="http://schemas.openxmlformats.org/officeDocument/2006/relationships/tags" Target="../tags/tag468.xml"/><Relationship Id="rId15" Type="http://schemas.openxmlformats.org/officeDocument/2006/relationships/tags" Target="../tags/tag467.xml"/><Relationship Id="rId14" Type="http://schemas.openxmlformats.org/officeDocument/2006/relationships/tags" Target="../tags/tag466.xml"/><Relationship Id="rId13" Type="http://schemas.openxmlformats.org/officeDocument/2006/relationships/tags" Target="../tags/tag465.xml"/><Relationship Id="rId12" Type="http://schemas.openxmlformats.org/officeDocument/2006/relationships/tags" Target="../tags/tag464.xml"/><Relationship Id="rId11" Type="http://schemas.openxmlformats.org/officeDocument/2006/relationships/tags" Target="../tags/tag463.xml"/><Relationship Id="rId10" Type="http://schemas.openxmlformats.org/officeDocument/2006/relationships/tags" Target="../tags/tag46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527.xml"/><Relationship Id="rId8" Type="http://schemas.openxmlformats.org/officeDocument/2006/relationships/tags" Target="../tags/tag526.xml"/><Relationship Id="rId7" Type="http://schemas.openxmlformats.org/officeDocument/2006/relationships/tags" Target="../tags/tag525.xml"/><Relationship Id="rId67" Type="http://schemas.openxmlformats.org/officeDocument/2006/relationships/tags" Target="../tags/tag585.xml"/><Relationship Id="rId66" Type="http://schemas.openxmlformats.org/officeDocument/2006/relationships/tags" Target="../tags/tag584.xml"/><Relationship Id="rId65" Type="http://schemas.openxmlformats.org/officeDocument/2006/relationships/tags" Target="../tags/tag583.xml"/><Relationship Id="rId64" Type="http://schemas.openxmlformats.org/officeDocument/2006/relationships/tags" Target="../tags/tag582.xml"/><Relationship Id="rId63" Type="http://schemas.openxmlformats.org/officeDocument/2006/relationships/tags" Target="../tags/tag581.xml"/><Relationship Id="rId62" Type="http://schemas.openxmlformats.org/officeDocument/2006/relationships/tags" Target="../tags/tag580.xml"/><Relationship Id="rId61" Type="http://schemas.openxmlformats.org/officeDocument/2006/relationships/tags" Target="../tags/tag579.xml"/><Relationship Id="rId60" Type="http://schemas.openxmlformats.org/officeDocument/2006/relationships/tags" Target="../tags/tag578.xml"/><Relationship Id="rId6" Type="http://schemas.openxmlformats.org/officeDocument/2006/relationships/tags" Target="../tags/tag524.xml"/><Relationship Id="rId59" Type="http://schemas.openxmlformats.org/officeDocument/2006/relationships/tags" Target="../tags/tag577.xml"/><Relationship Id="rId58" Type="http://schemas.openxmlformats.org/officeDocument/2006/relationships/tags" Target="../tags/tag576.xml"/><Relationship Id="rId57" Type="http://schemas.openxmlformats.org/officeDocument/2006/relationships/tags" Target="../tags/tag575.xml"/><Relationship Id="rId56" Type="http://schemas.openxmlformats.org/officeDocument/2006/relationships/tags" Target="../tags/tag574.xml"/><Relationship Id="rId55" Type="http://schemas.openxmlformats.org/officeDocument/2006/relationships/tags" Target="../tags/tag573.xml"/><Relationship Id="rId54" Type="http://schemas.openxmlformats.org/officeDocument/2006/relationships/tags" Target="../tags/tag572.xml"/><Relationship Id="rId53" Type="http://schemas.openxmlformats.org/officeDocument/2006/relationships/tags" Target="../tags/tag571.xml"/><Relationship Id="rId52" Type="http://schemas.openxmlformats.org/officeDocument/2006/relationships/tags" Target="../tags/tag570.xml"/><Relationship Id="rId51" Type="http://schemas.openxmlformats.org/officeDocument/2006/relationships/tags" Target="../tags/tag569.xml"/><Relationship Id="rId50" Type="http://schemas.openxmlformats.org/officeDocument/2006/relationships/tags" Target="../tags/tag568.xml"/><Relationship Id="rId5" Type="http://schemas.openxmlformats.org/officeDocument/2006/relationships/tags" Target="../tags/tag523.xml"/><Relationship Id="rId49" Type="http://schemas.openxmlformats.org/officeDocument/2006/relationships/tags" Target="../tags/tag567.xml"/><Relationship Id="rId48" Type="http://schemas.openxmlformats.org/officeDocument/2006/relationships/tags" Target="../tags/tag566.xml"/><Relationship Id="rId47" Type="http://schemas.openxmlformats.org/officeDocument/2006/relationships/tags" Target="../tags/tag565.xml"/><Relationship Id="rId46" Type="http://schemas.openxmlformats.org/officeDocument/2006/relationships/tags" Target="../tags/tag564.xml"/><Relationship Id="rId45" Type="http://schemas.openxmlformats.org/officeDocument/2006/relationships/tags" Target="../tags/tag563.xml"/><Relationship Id="rId44" Type="http://schemas.openxmlformats.org/officeDocument/2006/relationships/tags" Target="../tags/tag562.xml"/><Relationship Id="rId43" Type="http://schemas.openxmlformats.org/officeDocument/2006/relationships/tags" Target="../tags/tag561.xml"/><Relationship Id="rId42" Type="http://schemas.openxmlformats.org/officeDocument/2006/relationships/tags" Target="../tags/tag560.xml"/><Relationship Id="rId41" Type="http://schemas.openxmlformats.org/officeDocument/2006/relationships/tags" Target="../tags/tag559.xml"/><Relationship Id="rId40" Type="http://schemas.openxmlformats.org/officeDocument/2006/relationships/tags" Target="../tags/tag558.xml"/><Relationship Id="rId4" Type="http://schemas.openxmlformats.org/officeDocument/2006/relationships/tags" Target="../tags/tag522.xml"/><Relationship Id="rId39" Type="http://schemas.openxmlformats.org/officeDocument/2006/relationships/tags" Target="../tags/tag557.xml"/><Relationship Id="rId38" Type="http://schemas.openxmlformats.org/officeDocument/2006/relationships/tags" Target="../tags/tag556.xml"/><Relationship Id="rId37" Type="http://schemas.openxmlformats.org/officeDocument/2006/relationships/tags" Target="../tags/tag555.xml"/><Relationship Id="rId36" Type="http://schemas.openxmlformats.org/officeDocument/2006/relationships/tags" Target="../tags/tag554.xml"/><Relationship Id="rId35" Type="http://schemas.openxmlformats.org/officeDocument/2006/relationships/tags" Target="../tags/tag553.xml"/><Relationship Id="rId34" Type="http://schemas.openxmlformats.org/officeDocument/2006/relationships/tags" Target="../tags/tag552.xml"/><Relationship Id="rId33" Type="http://schemas.openxmlformats.org/officeDocument/2006/relationships/tags" Target="../tags/tag551.xml"/><Relationship Id="rId32" Type="http://schemas.openxmlformats.org/officeDocument/2006/relationships/tags" Target="../tags/tag550.xml"/><Relationship Id="rId31" Type="http://schemas.openxmlformats.org/officeDocument/2006/relationships/tags" Target="../tags/tag549.xml"/><Relationship Id="rId30" Type="http://schemas.openxmlformats.org/officeDocument/2006/relationships/tags" Target="../tags/tag548.xml"/><Relationship Id="rId3" Type="http://schemas.openxmlformats.org/officeDocument/2006/relationships/tags" Target="../tags/tag521.xml"/><Relationship Id="rId29" Type="http://schemas.openxmlformats.org/officeDocument/2006/relationships/tags" Target="../tags/tag547.xml"/><Relationship Id="rId28" Type="http://schemas.openxmlformats.org/officeDocument/2006/relationships/tags" Target="../tags/tag546.xml"/><Relationship Id="rId27" Type="http://schemas.openxmlformats.org/officeDocument/2006/relationships/tags" Target="../tags/tag545.xml"/><Relationship Id="rId26" Type="http://schemas.openxmlformats.org/officeDocument/2006/relationships/tags" Target="../tags/tag544.xml"/><Relationship Id="rId25" Type="http://schemas.openxmlformats.org/officeDocument/2006/relationships/tags" Target="../tags/tag543.xml"/><Relationship Id="rId24" Type="http://schemas.openxmlformats.org/officeDocument/2006/relationships/tags" Target="../tags/tag542.xml"/><Relationship Id="rId23" Type="http://schemas.openxmlformats.org/officeDocument/2006/relationships/tags" Target="../tags/tag541.xml"/><Relationship Id="rId22" Type="http://schemas.openxmlformats.org/officeDocument/2006/relationships/tags" Target="../tags/tag540.xml"/><Relationship Id="rId21" Type="http://schemas.openxmlformats.org/officeDocument/2006/relationships/tags" Target="../tags/tag539.xml"/><Relationship Id="rId20" Type="http://schemas.openxmlformats.org/officeDocument/2006/relationships/tags" Target="../tags/tag538.xml"/><Relationship Id="rId2" Type="http://schemas.openxmlformats.org/officeDocument/2006/relationships/tags" Target="../tags/tag520.xml"/><Relationship Id="rId19" Type="http://schemas.openxmlformats.org/officeDocument/2006/relationships/tags" Target="../tags/tag537.xml"/><Relationship Id="rId18" Type="http://schemas.openxmlformats.org/officeDocument/2006/relationships/tags" Target="../tags/tag536.xml"/><Relationship Id="rId17" Type="http://schemas.openxmlformats.org/officeDocument/2006/relationships/tags" Target="../tags/tag535.xml"/><Relationship Id="rId16" Type="http://schemas.openxmlformats.org/officeDocument/2006/relationships/tags" Target="../tags/tag534.xml"/><Relationship Id="rId15" Type="http://schemas.openxmlformats.org/officeDocument/2006/relationships/tags" Target="../tags/tag533.xml"/><Relationship Id="rId14" Type="http://schemas.openxmlformats.org/officeDocument/2006/relationships/tags" Target="../tags/tag532.xml"/><Relationship Id="rId13" Type="http://schemas.openxmlformats.org/officeDocument/2006/relationships/tags" Target="../tags/tag531.xml"/><Relationship Id="rId12" Type="http://schemas.openxmlformats.org/officeDocument/2006/relationships/tags" Target="../tags/tag530.xml"/><Relationship Id="rId11" Type="http://schemas.openxmlformats.org/officeDocument/2006/relationships/tags" Target="../tags/tag529.xml"/><Relationship Id="rId10" Type="http://schemas.openxmlformats.org/officeDocument/2006/relationships/tags" Target="../tags/tag52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593.xml"/><Relationship Id="rId8" Type="http://schemas.openxmlformats.org/officeDocument/2006/relationships/tags" Target="../tags/tag592.xml"/><Relationship Id="rId7" Type="http://schemas.openxmlformats.org/officeDocument/2006/relationships/tags" Target="../tags/tag591.xml"/><Relationship Id="rId67" Type="http://schemas.openxmlformats.org/officeDocument/2006/relationships/tags" Target="../tags/tag651.xml"/><Relationship Id="rId66" Type="http://schemas.openxmlformats.org/officeDocument/2006/relationships/tags" Target="../tags/tag650.xml"/><Relationship Id="rId65" Type="http://schemas.openxmlformats.org/officeDocument/2006/relationships/tags" Target="../tags/tag649.xml"/><Relationship Id="rId64" Type="http://schemas.openxmlformats.org/officeDocument/2006/relationships/tags" Target="../tags/tag648.xml"/><Relationship Id="rId63" Type="http://schemas.openxmlformats.org/officeDocument/2006/relationships/tags" Target="../tags/tag647.xml"/><Relationship Id="rId62" Type="http://schemas.openxmlformats.org/officeDocument/2006/relationships/tags" Target="../tags/tag646.xml"/><Relationship Id="rId61" Type="http://schemas.openxmlformats.org/officeDocument/2006/relationships/tags" Target="../tags/tag645.xml"/><Relationship Id="rId60" Type="http://schemas.openxmlformats.org/officeDocument/2006/relationships/tags" Target="../tags/tag644.xml"/><Relationship Id="rId6" Type="http://schemas.openxmlformats.org/officeDocument/2006/relationships/tags" Target="../tags/tag590.xml"/><Relationship Id="rId59" Type="http://schemas.openxmlformats.org/officeDocument/2006/relationships/tags" Target="../tags/tag643.xml"/><Relationship Id="rId58" Type="http://schemas.openxmlformats.org/officeDocument/2006/relationships/tags" Target="../tags/tag642.xml"/><Relationship Id="rId57" Type="http://schemas.openxmlformats.org/officeDocument/2006/relationships/tags" Target="../tags/tag641.xml"/><Relationship Id="rId56" Type="http://schemas.openxmlformats.org/officeDocument/2006/relationships/tags" Target="../tags/tag640.xml"/><Relationship Id="rId55" Type="http://schemas.openxmlformats.org/officeDocument/2006/relationships/tags" Target="../tags/tag639.xml"/><Relationship Id="rId54" Type="http://schemas.openxmlformats.org/officeDocument/2006/relationships/tags" Target="../tags/tag638.xml"/><Relationship Id="rId53" Type="http://schemas.openxmlformats.org/officeDocument/2006/relationships/tags" Target="../tags/tag637.xml"/><Relationship Id="rId52" Type="http://schemas.openxmlformats.org/officeDocument/2006/relationships/tags" Target="../tags/tag636.xml"/><Relationship Id="rId51" Type="http://schemas.openxmlformats.org/officeDocument/2006/relationships/tags" Target="../tags/tag635.xml"/><Relationship Id="rId50" Type="http://schemas.openxmlformats.org/officeDocument/2006/relationships/tags" Target="../tags/tag634.xml"/><Relationship Id="rId5" Type="http://schemas.openxmlformats.org/officeDocument/2006/relationships/tags" Target="../tags/tag589.xml"/><Relationship Id="rId49" Type="http://schemas.openxmlformats.org/officeDocument/2006/relationships/tags" Target="../tags/tag633.xml"/><Relationship Id="rId48" Type="http://schemas.openxmlformats.org/officeDocument/2006/relationships/tags" Target="../tags/tag632.xml"/><Relationship Id="rId47" Type="http://schemas.openxmlformats.org/officeDocument/2006/relationships/tags" Target="../tags/tag631.xml"/><Relationship Id="rId46" Type="http://schemas.openxmlformats.org/officeDocument/2006/relationships/tags" Target="../tags/tag630.xml"/><Relationship Id="rId45" Type="http://schemas.openxmlformats.org/officeDocument/2006/relationships/tags" Target="../tags/tag629.xml"/><Relationship Id="rId44" Type="http://schemas.openxmlformats.org/officeDocument/2006/relationships/tags" Target="../tags/tag628.xml"/><Relationship Id="rId43" Type="http://schemas.openxmlformats.org/officeDocument/2006/relationships/tags" Target="../tags/tag627.xml"/><Relationship Id="rId42" Type="http://schemas.openxmlformats.org/officeDocument/2006/relationships/tags" Target="../tags/tag626.xml"/><Relationship Id="rId41" Type="http://schemas.openxmlformats.org/officeDocument/2006/relationships/tags" Target="../tags/tag625.xml"/><Relationship Id="rId40" Type="http://schemas.openxmlformats.org/officeDocument/2006/relationships/tags" Target="../tags/tag624.xml"/><Relationship Id="rId4" Type="http://schemas.openxmlformats.org/officeDocument/2006/relationships/tags" Target="../tags/tag588.xml"/><Relationship Id="rId39" Type="http://schemas.openxmlformats.org/officeDocument/2006/relationships/tags" Target="../tags/tag623.xml"/><Relationship Id="rId38" Type="http://schemas.openxmlformats.org/officeDocument/2006/relationships/tags" Target="../tags/tag622.xml"/><Relationship Id="rId37" Type="http://schemas.openxmlformats.org/officeDocument/2006/relationships/tags" Target="../tags/tag621.xml"/><Relationship Id="rId36" Type="http://schemas.openxmlformats.org/officeDocument/2006/relationships/tags" Target="../tags/tag620.xml"/><Relationship Id="rId35" Type="http://schemas.openxmlformats.org/officeDocument/2006/relationships/tags" Target="../tags/tag619.xml"/><Relationship Id="rId34" Type="http://schemas.openxmlformats.org/officeDocument/2006/relationships/tags" Target="../tags/tag618.xml"/><Relationship Id="rId33" Type="http://schemas.openxmlformats.org/officeDocument/2006/relationships/tags" Target="../tags/tag617.xml"/><Relationship Id="rId32" Type="http://schemas.openxmlformats.org/officeDocument/2006/relationships/tags" Target="../tags/tag616.xml"/><Relationship Id="rId31" Type="http://schemas.openxmlformats.org/officeDocument/2006/relationships/tags" Target="../tags/tag615.xml"/><Relationship Id="rId30" Type="http://schemas.openxmlformats.org/officeDocument/2006/relationships/tags" Target="../tags/tag614.xml"/><Relationship Id="rId3" Type="http://schemas.openxmlformats.org/officeDocument/2006/relationships/tags" Target="../tags/tag587.xml"/><Relationship Id="rId29" Type="http://schemas.openxmlformats.org/officeDocument/2006/relationships/tags" Target="../tags/tag613.xml"/><Relationship Id="rId28" Type="http://schemas.openxmlformats.org/officeDocument/2006/relationships/tags" Target="../tags/tag612.xml"/><Relationship Id="rId27" Type="http://schemas.openxmlformats.org/officeDocument/2006/relationships/tags" Target="../tags/tag611.xml"/><Relationship Id="rId26" Type="http://schemas.openxmlformats.org/officeDocument/2006/relationships/tags" Target="../tags/tag610.xml"/><Relationship Id="rId25" Type="http://schemas.openxmlformats.org/officeDocument/2006/relationships/tags" Target="../tags/tag609.xml"/><Relationship Id="rId24" Type="http://schemas.openxmlformats.org/officeDocument/2006/relationships/tags" Target="../tags/tag608.xml"/><Relationship Id="rId23" Type="http://schemas.openxmlformats.org/officeDocument/2006/relationships/tags" Target="../tags/tag607.xml"/><Relationship Id="rId22" Type="http://schemas.openxmlformats.org/officeDocument/2006/relationships/tags" Target="../tags/tag606.xml"/><Relationship Id="rId21" Type="http://schemas.openxmlformats.org/officeDocument/2006/relationships/tags" Target="../tags/tag605.xml"/><Relationship Id="rId20" Type="http://schemas.openxmlformats.org/officeDocument/2006/relationships/tags" Target="../tags/tag604.xml"/><Relationship Id="rId2" Type="http://schemas.openxmlformats.org/officeDocument/2006/relationships/tags" Target="../tags/tag586.xml"/><Relationship Id="rId19" Type="http://schemas.openxmlformats.org/officeDocument/2006/relationships/tags" Target="../tags/tag603.xml"/><Relationship Id="rId18" Type="http://schemas.openxmlformats.org/officeDocument/2006/relationships/tags" Target="../tags/tag602.xml"/><Relationship Id="rId17" Type="http://schemas.openxmlformats.org/officeDocument/2006/relationships/tags" Target="../tags/tag601.xml"/><Relationship Id="rId16" Type="http://schemas.openxmlformats.org/officeDocument/2006/relationships/tags" Target="../tags/tag600.xml"/><Relationship Id="rId15" Type="http://schemas.openxmlformats.org/officeDocument/2006/relationships/tags" Target="../tags/tag599.xml"/><Relationship Id="rId14" Type="http://schemas.openxmlformats.org/officeDocument/2006/relationships/tags" Target="../tags/tag598.xml"/><Relationship Id="rId13" Type="http://schemas.openxmlformats.org/officeDocument/2006/relationships/tags" Target="../tags/tag597.xml"/><Relationship Id="rId12" Type="http://schemas.openxmlformats.org/officeDocument/2006/relationships/tags" Target="../tags/tag596.xml"/><Relationship Id="rId11" Type="http://schemas.openxmlformats.org/officeDocument/2006/relationships/tags" Target="../tags/tag595.xml"/><Relationship Id="rId10" Type="http://schemas.openxmlformats.org/officeDocument/2006/relationships/tags" Target="../tags/tag59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659.xml"/><Relationship Id="rId8" Type="http://schemas.openxmlformats.org/officeDocument/2006/relationships/tags" Target="../tags/tag658.xml"/><Relationship Id="rId7" Type="http://schemas.openxmlformats.org/officeDocument/2006/relationships/tags" Target="../tags/tag657.xml"/><Relationship Id="rId63" Type="http://schemas.openxmlformats.org/officeDocument/2006/relationships/tags" Target="../tags/tag713.xml"/><Relationship Id="rId62" Type="http://schemas.openxmlformats.org/officeDocument/2006/relationships/tags" Target="../tags/tag712.xml"/><Relationship Id="rId61" Type="http://schemas.openxmlformats.org/officeDocument/2006/relationships/tags" Target="../tags/tag711.xml"/><Relationship Id="rId60" Type="http://schemas.openxmlformats.org/officeDocument/2006/relationships/tags" Target="../tags/tag710.xml"/><Relationship Id="rId6" Type="http://schemas.openxmlformats.org/officeDocument/2006/relationships/tags" Target="../tags/tag656.xml"/><Relationship Id="rId59" Type="http://schemas.openxmlformats.org/officeDocument/2006/relationships/tags" Target="../tags/tag709.xml"/><Relationship Id="rId58" Type="http://schemas.openxmlformats.org/officeDocument/2006/relationships/tags" Target="../tags/tag708.xml"/><Relationship Id="rId57" Type="http://schemas.openxmlformats.org/officeDocument/2006/relationships/tags" Target="../tags/tag707.xml"/><Relationship Id="rId56" Type="http://schemas.openxmlformats.org/officeDocument/2006/relationships/tags" Target="../tags/tag706.xml"/><Relationship Id="rId55" Type="http://schemas.openxmlformats.org/officeDocument/2006/relationships/tags" Target="../tags/tag705.xml"/><Relationship Id="rId54" Type="http://schemas.openxmlformats.org/officeDocument/2006/relationships/tags" Target="../tags/tag704.xml"/><Relationship Id="rId53" Type="http://schemas.openxmlformats.org/officeDocument/2006/relationships/tags" Target="../tags/tag703.xml"/><Relationship Id="rId52" Type="http://schemas.openxmlformats.org/officeDocument/2006/relationships/tags" Target="../tags/tag702.xml"/><Relationship Id="rId51" Type="http://schemas.openxmlformats.org/officeDocument/2006/relationships/tags" Target="../tags/tag701.xml"/><Relationship Id="rId50" Type="http://schemas.openxmlformats.org/officeDocument/2006/relationships/tags" Target="../tags/tag700.xml"/><Relationship Id="rId5" Type="http://schemas.openxmlformats.org/officeDocument/2006/relationships/tags" Target="../tags/tag655.xml"/><Relationship Id="rId49" Type="http://schemas.openxmlformats.org/officeDocument/2006/relationships/tags" Target="../tags/tag699.xml"/><Relationship Id="rId48" Type="http://schemas.openxmlformats.org/officeDocument/2006/relationships/tags" Target="../tags/tag698.xml"/><Relationship Id="rId47" Type="http://schemas.openxmlformats.org/officeDocument/2006/relationships/tags" Target="../tags/tag697.xml"/><Relationship Id="rId46" Type="http://schemas.openxmlformats.org/officeDocument/2006/relationships/tags" Target="../tags/tag696.xml"/><Relationship Id="rId45" Type="http://schemas.openxmlformats.org/officeDocument/2006/relationships/tags" Target="../tags/tag695.xml"/><Relationship Id="rId44" Type="http://schemas.openxmlformats.org/officeDocument/2006/relationships/tags" Target="../tags/tag694.xml"/><Relationship Id="rId43" Type="http://schemas.openxmlformats.org/officeDocument/2006/relationships/tags" Target="../tags/tag693.xml"/><Relationship Id="rId42" Type="http://schemas.openxmlformats.org/officeDocument/2006/relationships/tags" Target="../tags/tag692.xml"/><Relationship Id="rId41" Type="http://schemas.openxmlformats.org/officeDocument/2006/relationships/tags" Target="../tags/tag691.xml"/><Relationship Id="rId40" Type="http://schemas.openxmlformats.org/officeDocument/2006/relationships/tags" Target="../tags/tag690.xml"/><Relationship Id="rId4" Type="http://schemas.openxmlformats.org/officeDocument/2006/relationships/tags" Target="../tags/tag654.xml"/><Relationship Id="rId39" Type="http://schemas.openxmlformats.org/officeDocument/2006/relationships/tags" Target="../tags/tag689.xml"/><Relationship Id="rId38" Type="http://schemas.openxmlformats.org/officeDocument/2006/relationships/tags" Target="../tags/tag688.xml"/><Relationship Id="rId37" Type="http://schemas.openxmlformats.org/officeDocument/2006/relationships/tags" Target="../tags/tag687.xml"/><Relationship Id="rId36" Type="http://schemas.openxmlformats.org/officeDocument/2006/relationships/tags" Target="../tags/tag686.xml"/><Relationship Id="rId35" Type="http://schemas.openxmlformats.org/officeDocument/2006/relationships/tags" Target="../tags/tag685.xml"/><Relationship Id="rId34" Type="http://schemas.openxmlformats.org/officeDocument/2006/relationships/tags" Target="../tags/tag684.xml"/><Relationship Id="rId33" Type="http://schemas.openxmlformats.org/officeDocument/2006/relationships/tags" Target="../tags/tag683.xml"/><Relationship Id="rId32" Type="http://schemas.openxmlformats.org/officeDocument/2006/relationships/tags" Target="../tags/tag682.xml"/><Relationship Id="rId31" Type="http://schemas.openxmlformats.org/officeDocument/2006/relationships/tags" Target="../tags/tag681.xml"/><Relationship Id="rId30" Type="http://schemas.openxmlformats.org/officeDocument/2006/relationships/tags" Target="../tags/tag680.xml"/><Relationship Id="rId3" Type="http://schemas.openxmlformats.org/officeDocument/2006/relationships/tags" Target="../tags/tag653.xml"/><Relationship Id="rId29" Type="http://schemas.openxmlformats.org/officeDocument/2006/relationships/tags" Target="../tags/tag679.xml"/><Relationship Id="rId28" Type="http://schemas.openxmlformats.org/officeDocument/2006/relationships/tags" Target="../tags/tag678.xml"/><Relationship Id="rId27" Type="http://schemas.openxmlformats.org/officeDocument/2006/relationships/tags" Target="../tags/tag677.xml"/><Relationship Id="rId26" Type="http://schemas.openxmlformats.org/officeDocument/2006/relationships/tags" Target="../tags/tag676.xml"/><Relationship Id="rId25" Type="http://schemas.openxmlformats.org/officeDocument/2006/relationships/tags" Target="../tags/tag675.xml"/><Relationship Id="rId24" Type="http://schemas.openxmlformats.org/officeDocument/2006/relationships/tags" Target="../tags/tag674.xml"/><Relationship Id="rId23" Type="http://schemas.openxmlformats.org/officeDocument/2006/relationships/tags" Target="../tags/tag673.xml"/><Relationship Id="rId22" Type="http://schemas.openxmlformats.org/officeDocument/2006/relationships/tags" Target="../tags/tag672.xml"/><Relationship Id="rId21" Type="http://schemas.openxmlformats.org/officeDocument/2006/relationships/tags" Target="../tags/tag671.xml"/><Relationship Id="rId20" Type="http://schemas.openxmlformats.org/officeDocument/2006/relationships/tags" Target="../tags/tag670.xml"/><Relationship Id="rId2" Type="http://schemas.openxmlformats.org/officeDocument/2006/relationships/tags" Target="../tags/tag652.xml"/><Relationship Id="rId19" Type="http://schemas.openxmlformats.org/officeDocument/2006/relationships/tags" Target="../tags/tag669.xml"/><Relationship Id="rId18" Type="http://schemas.openxmlformats.org/officeDocument/2006/relationships/tags" Target="../tags/tag668.xml"/><Relationship Id="rId17" Type="http://schemas.openxmlformats.org/officeDocument/2006/relationships/tags" Target="../tags/tag667.xml"/><Relationship Id="rId16" Type="http://schemas.openxmlformats.org/officeDocument/2006/relationships/tags" Target="../tags/tag666.xml"/><Relationship Id="rId15" Type="http://schemas.openxmlformats.org/officeDocument/2006/relationships/tags" Target="../tags/tag665.xml"/><Relationship Id="rId14" Type="http://schemas.openxmlformats.org/officeDocument/2006/relationships/tags" Target="../tags/tag664.xml"/><Relationship Id="rId13" Type="http://schemas.openxmlformats.org/officeDocument/2006/relationships/tags" Target="../tags/tag663.xml"/><Relationship Id="rId12" Type="http://schemas.openxmlformats.org/officeDocument/2006/relationships/tags" Target="../tags/tag662.xml"/><Relationship Id="rId11" Type="http://schemas.openxmlformats.org/officeDocument/2006/relationships/tags" Target="../tags/tag661.xml"/><Relationship Id="rId10" Type="http://schemas.openxmlformats.org/officeDocument/2006/relationships/tags" Target="../tags/tag66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721.xml"/><Relationship Id="rId8" Type="http://schemas.openxmlformats.org/officeDocument/2006/relationships/tags" Target="../tags/tag720.xml"/><Relationship Id="rId7" Type="http://schemas.openxmlformats.org/officeDocument/2006/relationships/tags" Target="../tags/tag719.xml"/><Relationship Id="rId63" Type="http://schemas.openxmlformats.org/officeDocument/2006/relationships/tags" Target="../tags/tag775.xml"/><Relationship Id="rId62" Type="http://schemas.openxmlformats.org/officeDocument/2006/relationships/tags" Target="../tags/tag774.xml"/><Relationship Id="rId61" Type="http://schemas.openxmlformats.org/officeDocument/2006/relationships/tags" Target="../tags/tag773.xml"/><Relationship Id="rId60" Type="http://schemas.openxmlformats.org/officeDocument/2006/relationships/tags" Target="../tags/tag772.xml"/><Relationship Id="rId6" Type="http://schemas.openxmlformats.org/officeDocument/2006/relationships/tags" Target="../tags/tag718.xml"/><Relationship Id="rId59" Type="http://schemas.openxmlformats.org/officeDocument/2006/relationships/tags" Target="../tags/tag771.xml"/><Relationship Id="rId58" Type="http://schemas.openxmlformats.org/officeDocument/2006/relationships/tags" Target="../tags/tag770.xml"/><Relationship Id="rId57" Type="http://schemas.openxmlformats.org/officeDocument/2006/relationships/tags" Target="../tags/tag769.xml"/><Relationship Id="rId56" Type="http://schemas.openxmlformats.org/officeDocument/2006/relationships/tags" Target="../tags/tag768.xml"/><Relationship Id="rId55" Type="http://schemas.openxmlformats.org/officeDocument/2006/relationships/tags" Target="../tags/tag767.xml"/><Relationship Id="rId54" Type="http://schemas.openxmlformats.org/officeDocument/2006/relationships/tags" Target="../tags/tag766.xml"/><Relationship Id="rId53" Type="http://schemas.openxmlformats.org/officeDocument/2006/relationships/tags" Target="../tags/tag765.xml"/><Relationship Id="rId52" Type="http://schemas.openxmlformats.org/officeDocument/2006/relationships/tags" Target="../tags/tag764.xml"/><Relationship Id="rId51" Type="http://schemas.openxmlformats.org/officeDocument/2006/relationships/tags" Target="../tags/tag763.xml"/><Relationship Id="rId50" Type="http://schemas.openxmlformats.org/officeDocument/2006/relationships/tags" Target="../tags/tag762.xml"/><Relationship Id="rId5" Type="http://schemas.openxmlformats.org/officeDocument/2006/relationships/tags" Target="../tags/tag717.xml"/><Relationship Id="rId49" Type="http://schemas.openxmlformats.org/officeDocument/2006/relationships/tags" Target="../tags/tag761.xml"/><Relationship Id="rId48" Type="http://schemas.openxmlformats.org/officeDocument/2006/relationships/tags" Target="../tags/tag760.xml"/><Relationship Id="rId47" Type="http://schemas.openxmlformats.org/officeDocument/2006/relationships/tags" Target="../tags/tag759.xml"/><Relationship Id="rId46" Type="http://schemas.openxmlformats.org/officeDocument/2006/relationships/tags" Target="../tags/tag758.xml"/><Relationship Id="rId45" Type="http://schemas.openxmlformats.org/officeDocument/2006/relationships/tags" Target="../tags/tag757.xml"/><Relationship Id="rId44" Type="http://schemas.openxmlformats.org/officeDocument/2006/relationships/tags" Target="../tags/tag756.xml"/><Relationship Id="rId43" Type="http://schemas.openxmlformats.org/officeDocument/2006/relationships/tags" Target="../tags/tag755.xml"/><Relationship Id="rId42" Type="http://schemas.openxmlformats.org/officeDocument/2006/relationships/tags" Target="../tags/tag754.xml"/><Relationship Id="rId41" Type="http://schemas.openxmlformats.org/officeDocument/2006/relationships/tags" Target="../tags/tag753.xml"/><Relationship Id="rId40" Type="http://schemas.openxmlformats.org/officeDocument/2006/relationships/tags" Target="../tags/tag752.xml"/><Relationship Id="rId4" Type="http://schemas.openxmlformats.org/officeDocument/2006/relationships/tags" Target="../tags/tag716.xml"/><Relationship Id="rId39" Type="http://schemas.openxmlformats.org/officeDocument/2006/relationships/tags" Target="../tags/tag751.xml"/><Relationship Id="rId38" Type="http://schemas.openxmlformats.org/officeDocument/2006/relationships/tags" Target="../tags/tag750.xml"/><Relationship Id="rId37" Type="http://schemas.openxmlformats.org/officeDocument/2006/relationships/tags" Target="../tags/tag749.xml"/><Relationship Id="rId36" Type="http://schemas.openxmlformats.org/officeDocument/2006/relationships/tags" Target="../tags/tag748.xml"/><Relationship Id="rId35" Type="http://schemas.openxmlformats.org/officeDocument/2006/relationships/tags" Target="../tags/tag747.xml"/><Relationship Id="rId34" Type="http://schemas.openxmlformats.org/officeDocument/2006/relationships/tags" Target="../tags/tag746.xml"/><Relationship Id="rId33" Type="http://schemas.openxmlformats.org/officeDocument/2006/relationships/tags" Target="../tags/tag745.xml"/><Relationship Id="rId32" Type="http://schemas.openxmlformats.org/officeDocument/2006/relationships/tags" Target="../tags/tag744.xml"/><Relationship Id="rId31" Type="http://schemas.openxmlformats.org/officeDocument/2006/relationships/tags" Target="../tags/tag743.xml"/><Relationship Id="rId30" Type="http://schemas.openxmlformats.org/officeDocument/2006/relationships/tags" Target="../tags/tag742.xml"/><Relationship Id="rId3" Type="http://schemas.openxmlformats.org/officeDocument/2006/relationships/tags" Target="../tags/tag715.xml"/><Relationship Id="rId29" Type="http://schemas.openxmlformats.org/officeDocument/2006/relationships/tags" Target="../tags/tag741.xml"/><Relationship Id="rId28" Type="http://schemas.openxmlformats.org/officeDocument/2006/relationships/tags" Target="../tags/tag740.xml"/><Relationship Id="rId27" Type="http://schemas.openxmlformats.org/officeDocument/2006/relationships/tags" Target="../tags/tag739.xml"/><Relationship Id="rId26" Type="http://schemas.openxmlformats.org/officeDocument/2006/relationships/tags" Target="../tags/tag738.xml"/><Relationship Id="rId25" Type="http://schemas.openxmlformats.org/officeDocument/2006/relationships/tags" Target="../tags/tag737.xml"/><Relationship Id="rId24" Type="http://schemas.openxmlformats.org/officeDocument/2006/relationships/tags" Target="../tags/tag736.xml"/><Relationship Id="rId23" Type="http://schemas.openxmlformats.org/officeDocument/2006/relationships/tags" Target="../tags/tag735.xml"/><Relationship Id="rId22" Type="http://schemas.openxmlformats.org/officeDocument/2006/relationships/tags" Target="../tags/tag734.xml"/><Relationship Id="rId21" Type="http://schemas.openxmlformats.org/officeDocument/2006/relationships/tags" Target="../tags/tag733.xml"/><Relationship Id="rId20" Type="http://schemas.openxmlformats.org/officeDocument/2006/relationships/tags" Target="../tags/tag732.xml"/><Relationship Id="rId2" Type="http://schemas.openxmlformats.org/officeDocument/2006/relationships/tags" Target="../tags/tag714.xml"/><Relationship Id="rId19" Type="http://schemas.openxmlformats.org/officeDocument/2006/relationships/tags" Target="../tags/tag731.xml"/><Relationship Id="rId18" Type="http://schemas.openxmlformats.org/officeDocument/2006/relationships/tags" Target="../tags/tag730.xml"/><Relationship Id="rId17" Type="http://schemas.openxmlformats.org/officeDocument/2006/relationships/tags" Target="../tags/tag729.xml"/><Relationship Id="rId16" Type="http://schemas.openxmlformats.org/officeDocument/2006/relationships/tags" Target="../tags/tag728.xml"/><Relationship Id="rId15" Type="http://schemas.openxmlformats.org/officeDocument/2006/relationships/tags" Target="../tags/tag727.xml"/><Relationship Id="rId14" Type="http://schemas.openxmlformats.org/officeDocument/2006/relationships/tags" Target="../tags/tag726.xml"/><Relationship Id="rId13" Type="http://schemas.openxmlformats.org/officeDocument/2006/relationships/tags" Target="../tags/tag725.xml"/><Relationship Id="rId12" Type="http://schemas.openxmlformats.org/officeDocument/2006/relationships/tags" Target="../tags/tag724.xml"/><Relationship Id="rId11" Type="http://schemas.openxmlformats.org/officeDocument/2006/relationships/tags" Target="../tags/tag723.xml"/><Relationship Id="rId10" Type="http://schemas.openxmlformats.org/officeDocument/2006/relationships/tags" Target="../tags/tag72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783.xml"/><Relationship Id="rId8" Type="http://schemas.openxmlformats.org/officeDocument/2006/relationships/tags" Target="../tags/tag782.xml"/><Relationship Id="rId7" Type="http://schemas.openxmlformats.org/officeDocument/2006/relationships/tags" Target="../tags/tag781.xml"/><Relationship Id="rId61" Type="http://schemas.openxmlformats.org/officeDocument/2006/relationships/tags" Target="../tags/tag835.xml"/><Relationship Id="rId60" Type="http://schemas.openxmlformats.org/officeDocument/2006/relationships/tags" Target="../tags/tag834.xml"/><Relationship Id="rId6" Type="http://schemas.openxmlformats.org/officeDocument/2006/relationships/tags" Target="../tags/tag780.xml"/><Relationship Id="rId59" Type="http://schemas.openxmlformats.org/officeDocument/2006/relationships/tags" Target="../tags/tag833.xml"/><Relationship Id="rId58" Type="http://schemas.openxmlformats.org/officeDocument/2006/relationships/tags" Target="../tags/tag832.xml"/><Relationship Id="rId57" Type="http://schemas.openxmlformats.org/officeDocument/2006/relationships/tags" Target="../tags/tag831.xml"/><Relationship Id="rId56" Type="http://schemas.openxmlformats.org/officeDocument/2006/relationships/tags" Target="../tags/tag830.xml"/><Relationship Id="rId55" Type="http://schemas.openxmlformats.org/officeDocument/2006/relationships/tags" Target="../tags/tag829.xml"/><Relationship Id="rId54" Type="http://schemas.openxmlformats.org/officeDocument/2006/relationships/tags" Target="../tags/tag828.xml"/><Relationship Id="rId53" Type="http://schemas.openxmlformats.org/officeDocument/2006/relationships/tags" Target="../tags/tag827.xml"/><Relationship Id="rId52" Type="http://schemas.openxmlformats.org/officeDocument/2006/relationships/tags" Target="../tags/tag826.xml"/><Relationship Id="rId51" Type="http://schemas.openxmlformats.org/officeDocument/2006/relationships/tags" Target="../tags/tag825.xml"/><Relationship Id="rId50" Type="http://schemas.openxmlformats.org/officeDocument/2006/relationships/tags" Target="../tags/tag824.xml"/><Relationship Id="rId5" Type="http://schemas.openxmlformats.org/officeDocument/2006/relationships/tags" Target="../tags/tag779.xml"/><Relationship Id="rId49" Type="http://schemas.openxmlformats.org/officeDocument/2006/relationships/tags" Target="../tags/tag823.xml"/><Relationship Id="rId48" Type="http://schemas.openxmlformats.org/officeDocument/2006/relationships/tags" Target="../tags/tag822.xml"/><Relationship Id="rId47" Type="http://schemas.openxmlformats.org/officeDocument/2006/relationships/tags" Target="../tags/tag821.xml"/><Relationship Id="rId46" Type="http://schemas.openxmlformats.org/officeDocument/2006/relationships/tags" Target="../tags/tag820.xml"/><Relationship Id="rId45" Type="http://schemas.openxmlformats.org/officeDocument/2006/relationships/tags" Target="../tags/tag819.xml"/><Relationship Id="rId44" Type="http://schemas.openxmlformats.org/officeDocument/2006/relationships/tags" Target="../tags/tag818.xml"/><Relationship Id="rId43" Type="http://schemas.openxmlformats.org/officeDocument/2006/relationships/tags" Target="../tags/tag817.xml"/><Relationship Id="rId42" Type="http://schemas.openxmlformats.org/officeDocument/2006/relationships/tags" Target="../tags/tag816.xml"/><Relationship Id="rId41" Type="http://schemas.openxmlformats.org/officeDocument/2006/relationships/tags" Target="../tags/tag815.xml"/><Relationship Id="rId40" Type="http://schemas.openxmlformats.org/officeDocument/2006/relationships/tags" Target="../tags/tag814.xml"/><Relationship Id="rId4" Type="http://schemas.openxmlformats.org/officeDocument/2006/relationships/tags" Target="../tags/tag778.xml"/><Relationship Id="rId39" Type="http://schemas.openxmlformats.org/officeDocument/2006/relationships/tags" Target="../tags/tag813.xml"/><Relationship Id="rId38" Type="http://schemas.openxmlformats.org/officeDocument/2006/relationships/tags" Target="../tags/tag812.xml"/><Relationship Id="rId37" Type="http://schemas.openxmlformats.org/officeDocument/2006/relationships/tags" Target="../tags/tag811.xml"/><Relationship Id="rId36" Type="http://schemas.openxmlformats.org/officeDocument/2006/relationships/tags" Target="../tags/tag810.xml"/><Relationship Id="rId35" Type="http://schemas.openxmlformats.org/officeDocument/2006/relationships/tags" Target="../tags/tag809.xml"/><Relationship Id="rId34" Type="http://schemas.openxmlformats.org/officeDocument/2006/relationships/tags" Target="../tags/tag808.xml"/><Relationship Id="rId33" Type="http://schemas.openxmlformats.org/officeDocument/2006/relationships/tags" Target="../tags/tag807.xml"/><Relationship Id="rId32" Type="http://schemas.openxmlformats.org/officeDocument/2006/relationships/tags" Target="../tags/tag806.xml"/><Relationship Id="rId31" Type="http://schemas.openxmlformats.org/officeDocument/2006/relationships/tags" Target="../tags/tag805.xml"/><Relationship Id="rId30" Type="http://schemas.openxmlformats.org/officeDocument/2006/relationships/tags" Target="../tags/tag804.xml"/><Relationship Id="rId3" Type="http://schemas.openxmlformats.org/officeDocument/2006/relationships/tags" Target="../tags/tag777.xml"/><Relationship Id="rId29" Type="http://schemas.openxmlformats.org/officeDocument/2006/relationships/tags" Target="../tags/tag803.xml"/><Relationship Id="rId28" Type="http://schemas.openxmlformats.org/officeDocument/2006/relationships/tags" Target="../tags/tag802.xml"/><Relationship Id="rId27" Type="http://schemas.openxmlformats.org/officeDocument/2006/relationships/tags" Target="../tags/tag801.xml"/><Relationship Id="rId26" Type="http://schemas.openxmlformats.org/officeDocument/2006/relationships/tags" Target="../tags/tag800.xml"/><Relationship Id="rId25" Type="http://schemas.openxmlformats.org/officeDocument/2006/relationships/tags" Target="../tags/tag799.xml"/><Relationship Id="rId24" Type="http://schemas.openxmlformats.org/officeDocument/2006/relationships/tags" Target="../tags/tag798.xml"/><Relationship Id="rId23" Type="http://schemas.openxmlformats.org/officeDocument/2006/relationships/tags" Target="../tags/tag797.xml"/><Relationship Id="rId22" Type="http://schemas.openxmlformats.org/officeDocument/2006/relationships/tags" Target="../tags/tag796.xml"/><Relationship Id="rId21" Type="http://schemas.openxmlformats.org/officeDocument/2006/relationships/tags" Target="../tags/tag795.xml"/><Relationship Id="rId20" Type="http://schemas.openxmlformats.org/officeDocument/2006/relationships/tags" Target="../tags/tag794.xml"/><Relationship Id="rId2" Type="http://schemas.openxmlformats.org/officeDocument/2006/relationships/tags" Target="../tags/tag776.xml"/><Relationship Id="rId19" Type="http://schemas.openxmlformats.org/officeDocument/2006/relationships/tags" Target="../tags/tag793.xml"/><Relationship Id="rId18" Type="http://schemas.openxmlformats.org/officeDocument/2006/relationships/tags" Target="../tags/tag792.xml"/><Relationship Id="rId17" Type="http://schemas.openxmlformats.org/officeDocument/2006/relationships/tags" Target="../tags/tag791.xml"/><Relationship Id="rId16" Type="http://schemas.openxmlformats.org/officeDocument/2006/relationships/tags" Target="../tags/tag790.xml"/><Relationship Id="rId15" Type="http://schemas.openxmlformats.org/officeDocument/2006/relationships/tags" Target="../tags/tag789.xml"/><Relationship Id="rId14" Type="http://schemas.openxmlformats.org/officeDocument/2006/relationships/tags" Target="../tags/tag788.xml"/><Relationship Id="rId13" Type="http://schemas.openxmlformats.org/officeDocument/2006/relationships/tags" Target="../tags/tag787.xml"/><Relationship Id="rId12" Type="http://schemas.openxmlformats.org/officeDocument/2006/relationships/tags" Target="../tags/tag786.xml"/><Relationship Id="rId11" Type="http://schemas.openxmlformats.org/officeDocument/2006/relationships/tags" Target="../tags/tag785.xml"/><Relationship Id="rId10" Type="http://schemas.openxmlformats.org/officeDocument/2006/relationships/tags" Target="../tags/tag784.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843.xml"/><Relationship Id="rId8" Type="http://schemas.openxmlformats.org/officeDocument/2006/relationships/tags" Target="../tags/tag842.xml"/><Relationship Id="rId71" Type="http://schemas.openxmlformats.org/officeDocument/2006/relationships/tags" Target="../tags/tag905.xml"/><Relationship Id="rId70" Type="http://schemas.openxmlformats.org/officeDocument/2006/relationships/tags" Target="../tags/tag904.xml"/><Relationship Id="rId7" Type="http://schemas.openxmlformats.org/officeDocument/2006/relationships/tags" Target="../tags/tag841.xml"/><Relationship Id="rId69" Type="http://schemas.openxmlformats.org/officeDocument/2006/relationships/tags" Target="../tags/tag903.xml"/><Relationship Id="rId68" Type="http://schemas.openxmlformats.org/officeDocument/2006/relationships/tags" Target="../tags/tag902.xml"/><Relationship Id="rId67" Type="http://schemas.openxmlformats.org/officeDocument/2006/relationships/tags" Target="../tags/tag901.xml"/><Relationship Id="rId66" Type="http://schemas.openxmlformats.org/officeDocument/2006/relationships/tags" Target="../tags/tag900.xml"/><Relationship Id="rId65" Type="http://schemas.openxmlformats.org/officeDocument/2006/relationships/tags" Target="../tags/tag899.xml"/><Relationship Id="rId64" Type="http://schemas.openxmlformats.org/officeDocument/2006/relationships/tags" Target="../tags/tag898.xml"/><Relationship Id="rId63" Type="http://schemas.openxmlformats.org/officeDocument/2006/relationships/tags" Target="../tags/tag897.xml"/><Relationship Id="rId62" Type="http://schemas.openxmlformats.org/officeDocument/2006/relationships/tags" Target="../tags/tag896.xml"/><Relationship Id="rId61" Type="http://schemas.openxmlformats.org/officeDocument/2006/relationships/tags" Target="../tags/tag895.xml"/><Relationship Id="rId60" Type="http://schemas.openxmlformats.org/officeDocument/2006/relationships/tags" Target="../tags/tag894.xml"/><Relationship Id="rId6" Type="http://schemas.openxmlformats.org/officeDocument/2006/relationships/tags" Target="../tags/tag840.xml"/><Relationship Id="rId59" Type="http://schemas.openxmlformats.org/officeDocument/2006/relationships/tags" Target="../tags/tag893.xml"/><Relationship Id="rId58" Type="http://schemas.openxmlformats.org/officeDocument/2006/relationships/tags" Target="../tags/tag892.xml"/><Relationship Id="rId57" Type="http://schemas.openxmlformats.org/officeDocument/2006/relationships/tags" Target="../tags/tag891.xml"/><Relationship Id="rId56" Type="http://schemas.openxmlformats.org/officeDocument/2006/relationships/tags" Target="../tags/tag890.xml"/><Relationship Id="rId55" Type="http://schemas.openxmlformats.org/officeDocument/2006/relationships/tags" Target="../tags/tag889.xml"/><Relationship Id="rId54" Type="http://schemas.openxmlformats.org/officeDocument/2006/relationships/tags" Target="../tags/tag888.xml"/><Relationship Id="rId53" Type="http://schemas.openxmlformats.org/officeDocument/2006/relationships/tags" Target="../tags/tag887.xml"/><Relationship Id="rId52" Type="http://schemas.openxmlformats.org/officeDocument/2006/relationships/tags" Target="../tags/tag886.xml"/><Relationship Id="rId51" Type="http://schemas.openxmlformats.org/officeDocument/2006/relationships/tags" Target="../tags/tag885.xml"/><Relationship Id="rId50" Type="http://schemas.openxmlformats.org/officeDocument/2006/relationships/tags" Target="../tags/tag884.xml"/><Relationship Id="rId5" Type="http://schemas.openxmlformats.org/officeDocument/2006/relationships/tags" Target="../tags/tag839.xml"/><Relationship Id="rId49" Type="http://schemas.openxmlformats.org/officeDocument/2006/relationships/tags" Target="../tags/tag883.xml"/><Relationship Id="rId48" Type="http://schemas.openxmlformats.org/officeDocument/2006/relationships/tags" Target="../tags/tag882.xml"/><Relationship Id="rId47" Type="http://schemas.openxmlformats.org/officeDocument/2006/relationships/tags" Target="../tags/tag881.xml"/><Relationship Id="rId46" Type="http://schemas.openxmlformats.org/officeDocument/2006/relationships/tags" Target="../tags/tag880.xml"/><Relationship Id="rId45" Type="http://schemas.openxmlformats.org/officeDocument/2006/relationships/tags" Target="../tags/tag879.xml"/><Relationship Id="rId44" Type="http://schemas.openxmlformats.org/officeDocument/2006/relationships/tags" Target="../tags/tag878.xml"/><Relationship Id="rId43" Type="http://schemas.openxmlformats.org/officeDocument/2006/relationships/tags" Target="../tags/tag877.xml"/><Relationship Id="rId42" Type="http://schemas.openxmlformats.org/officeDocument/2006/relationships/tags" Target="../tags/tag876.xml"/><Relationship Id="rId41" Type="http://schemas.openxmlformats.org/officeDocument/2006/relationships/tags" Target="../tags/tag875.xml"/><Relationship Id="rId40" Type="http://schemas.openxmlformats.org/officeDocument/2006/relationships/tags" Target="../tags/tag874.xml"/><Relationship Id="rId4" Type="http://schemas.openxmlformats.org/officeDocument/2006/relationships/tags" Target="../tags/tag838.xml"/><Relationship Id="rId39" Type="http://schemas.openxmlformats.org/officeDocument/2006/relationships/tags" Target="../tags/tag873.xml"/><Relationship Id="rId38" Type="http://schemas.openxmlformats.org/officeDocument/2006/relationships/tags" Target="../tags/tag872.xml"/><Relationship Id="rId37" Type="http://schemas.openxmlformats.org/officeDocument/2006/relationships/tags" Target="../tags/tag871.xml"/><Relationship Id="rId36" Type="http://schemas.openxmlformats.org/officeDocument/2006/relationships/tags" Target="../tags/tag870.xml"/><Relationship Id="rId35" Type="http://schemas.openxmlformats.org/officeDocument/2006/relationships/tags" Target="../tags/tag869.xml"/><Relationship Id="rId34" Type="http://schemas.openxmlformats.org/officeDocument/2006/relationships/tags" Target="../tags/tag868.xml"/><Relationship Id="rId33" Type="http://schemas.openxmlformats.org/officeDocument/2006/relationships/tags" Target="../tags/tag867.xml"/><Relationship Id="rId32" Type="http://schemas.openxmlformats.org/officeDocument/2006/relationships/tags" Target="../tags/tag866.xml"/><Relationship Id="rId31" Type="http://schemas.openxmlformats.org/officeDocument/2006/relationships/tags" Target="../tags/tag865.xml"/><Relationship Id="rId30" Type="http://schemas.openxmlformats.org/officeDocument/2006/relationships/tags" Target="../tags/tag864.xml"/><Relationship Id="rId3" Type="http://schemas.openxmlformats.org/officeDocument/2006/relationships/tags" Target="../tags/tag837.xml"/><Relationship Id="rId29" Type="http://schemas.openxmlformats.org/officeDocument/2006/relationships/tags" Target="../tags/tag863.xml"/><Relationship Id="rId28" Type="http://schemas.openxmlformats.org/officeDocument/2006/relationships/tags" Target="../tags/tag862.xml"/><Relationship Id="rId27" Type="http://schemas.openxmlformats.org/officeDocument/2006/relationships/tags" Target="../tags/tag861.xml"/><Relationship Id="rId26" Type="http://schemas.openxmlformats.org/officeDocument/2006/relationships/tags" Target="../tags/tag860.xml"/><Relationship Id="rId25" Type="http://schemas.openxmlformats.org/officeDocument/2006/relationships/tags" Target="../tags/tag859.xml"/><Relationship Id="rId24" Type="http://schemas.openxmlformats.org/officeDocument/2006/relationships/tags" Target="../tags/tag858.xml"/><Relationship Id="rId23" Type="http://schemas.openxmlformats.org/officeDocument/2006/relationships/tags" Target="../tags/tag857.xml"/><Relationship Id="rId22" Type="http://schemas.openxmlformats.org/officeDocument/2006/relationships/tags" Target="../tags/tag856.xml"/><Relationship Id="rId21" Type="http://schemas.openxmlformats.org/officeDocument/2006/relationships/tags" Target="../tags/tag855.xml"/><Relationship Id="rId20" Type="http://schemas.openxmlformats.org/officeDocument/2006/relationships/tags" Target="../tags/tag854.xml"/><Relationship Id="rId2" Type="http://schemas.openxmlformats.org/officeDocument/2006/relationships/tags" Target="../tags/tag836.xml"/><Relationship Id="rId19" Type="http://schemas.openxmlformats.org/officeDocument/2006/relationships/tags" Target="../tags/tag853.xml"/><Relationship Id="rId18" Type="http://schemas.openxmlformats.org/officeDocument/2006/relationships/tags" Target="../tags/tag852.xml"/><Relationship Id="rId17" Type="http://schemas.openxmlformats.org/officeDocument/2006/relationships/tags" Target="../tags/tag851.xml"/><Relationship Id="rId16" Type="http://schemas.openxmlformats.org/officeDocument/2006/relationships/tags" Target="../tags/tag850.xml"/><Relationship Id="rId15" Type="http://schemas.openxmlformats.org/officeDocument/2006/relationships/tags" Target="../tags/tag849.xml"/><Relationship Id="rId14" Type="http://schemas.openxmlformats.org/officeDocument/2006/relationships/tags" Target="../tags/tag848.xml"/><Relationship Id="rId13" Type="http://schemas.openxmlformats.org/officeDocument/2006/relationships/tags" Target="../tags/tag847.xml"/><Relationship Id="rId12" Type="http://schemas.openxmlformats.org/officeDocument/2006/relationships/tags" Target="../tags/tag846.xml"/><Relationship Id="rId11" Type="http://schemas.openxmlformats.org/officeDocument/2006/relationships/tags" Target="../tags/tag845.xml"/><Relationship Id="rId10" Type="http://schemas.openxmlformats.org/officeDocument/2006/relationships/tags" Target="../tags/tag844.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913.xml"/><Relationship Id="rId8" Type="http://schemas.openxmlformats.org/officeDocument/2006/relationships/tags" Target="../tags/tag912.xml"/><Relationship Id="rId7" Type="http://schemas.openxmlformats.org/officeDocument/2006/relationships/tags" Target="../tags/tag911.xml"/><Relationship Id="rId65" Type="http://schemas.openxmlformats.org/officeDocument/2006/relationships/tags" Target="../tags/tag969.xml"/><Relationship Id="rId64" Type="http://schemas.openxmlformats.org/officeDocument/2006/relationships/tags" Target="../tags/tag968.xml"/><Relationship Id="rId63" Type="http://schemas.openxmlformats.org/officeDocument/2006/relationships/tags" Target="../tags/tag967.xml"/><Relationship Id="rId62" Type="http://schemas.openxmlformats.org/officeDocument/2006/relationships/tags" Target="../tags/tag966.xml"/><Relationship Id="rId61" Type="http://schemas.openxmlformats.org/officeDocument/2006/relationships/tags" Target="../tags/tag965.xml"/><Relationship Id="rId60" Type="http://schemas.openxmlformats.org/officeDocument/2006/relationships/tags" Target="../tags/tag964.xml"/><Relationship Id="rId6" Type="http://schemas.openxmlformats.org/officeDocument/2006/relationships/tags" Target="../tags/tag910.xml"/><Relationship Id="rId59" Type="http://schemas.openxmlformats.org/officeDocument/2006/relationships/tags" Target="../tags/tag963.xml"/><Relationship Id="rId58" Type="http://schemas.openxmlformats.org/officeDocument/2006/relationships/tags" Target="../tags/tag962.xml"/><Relationship Id="rId57" Type="http://schemas.openxmlformats.org/officeDocument/2006/relationships/tags" Target="../tags/tag961.xml"/><Relationship Id="rId56" Type="http://schemas.openxmlformats.org/officeDocument/2006/relationships/tags" Target="../tags/tag960.xml"/><Relationship Id="rId55" Type="http://schemas.openxmlformats.org/officeDocument/2006/relationships/tags" Target="../tags/tag959.xml"/><Relationship Id="rId54" Type="http://schemas.openxmlformats.org/officeDocument/2006/relationships/tags" Target="../tags/tag958.xml"/><Relationship Id="rId53" Type="http://schemas.openxmlformats.org/officeDocument/2006/relationships/tags" Target="../tags/tag957.xml"/><Relationship Id="rId52" Type="http://schemas.openxmlformats.org/officeDocument/2006/relationships/tags" Target="../tags/tag956.xml"/><Relationship Id="rId51" Type="http://schemas.openxmlformats.org/officeDocument/2006/relationships/tags" Target="../tags/tag955.xml"/><Relationship Id="rId50" Type="http://schemas.openxmlformats.org/officeDocument/2006/relationships/tags" Target="../tags/tag954.xml"/><Relationship Id="rId5" Type="http://schemas.openxmlformats.org/officeDocument/2006/relationships/tags" Target="../tags/tag909.xml"/><Relationship Id="rId49" Type="http://schemas.openxmlformats.org/officeDocument/2006/relationships/tags" Target="../tags/tag953.xml"/><Relationship Id="rId48" Type="http://schemas.openxmlformats.org/officeDocument/2006/relationships/tags" Target="../tags/tag952.xml"/><Relationship Id="rId47" Type="http://schemas.openxmlformats.org/officeDocument/2006/relationships/tags" Target="../tags/tag951.xml"/><Relationship Id="rId46" Type="http://schemas.openxmlformats.org/officeDocument/2006/relationships/tags" Target="../tags/tag950.xml"/><Relationship Id="rId45" Type="http://schemas.openxmlformats.org/officeDocument/2006/relationships/tags" Target="../tags/tag949.xml"/><Relationship Id="rId44" Type="http://schemas.openxmlformats.org/officeDocument/2006/relationships/tags" Target="../tags/tag948.xml"/><Relationship Id="rId43" Type="http://schemas.openxmlformats.org/officeDocument/2006/relationships/tags" Target="../tags/tag947.xml"/><Relationship Id="rId42" Type="http://schemas.openxmlformats.org/officeDocument/2006/relationships/tags" Target="../tags/tag946.xml"/><Relationship Id="rId41" Type="http://schemas.openxmlformats.org/officeDocument/2006/relationships/tags" Target="../tags/tag945.xml"/><Relationship Id="rId40" Type="http://schemas.openxmlformats.org/officeDocument/2006/relationships/tags" Target="../tags/tag944.xml"/><Relationship Id="rId4" Type="http://schemas.openxmlformats.org/officeDocument/2006/relationships/tags" Target="../tags/tag908.xml"/><Relationship Id="rId39" Type="http://schemas.openxmlformats.org/officeDocument/2006/relationships/tags" Target="../tags/tag943.xml"/><Relationship Id="rId38" Type="http://schemas.openxmlformats.org/officeDocument/2006/relationships/tags" Target="../tags/tag942.xml"/><Relationship Id="rId37" Type="http://schemas.openxmlformats.org/officeDocument/2006/relationships/tags" Target="../tags/tag941.xml"/><Relationship Id="rId36" Type="http://schemas.openxmlformats.org/officeDocument/2006/relationships/tags" Target="../tags/tag940.xml"/><Relationship Id="rId35" Type="http://schemas.openxmlformats.org/officeDocument/2006/relationships/tags" Target="../tags/tag939.xml"/><Relationship Id="rId34" Type="http://schemas.openxmlformats.org/officeDocument/2006/relationships/tags" Target="../tags/tag938.xml"/><Relationship Id="rId33" Type="http://schemas.openxmlformats.org/officeDocument/2006/relationships/tags" Target="../tags/tag937.xml"/><Relationship Id="rId32" Type="http://schemas.openxmlformats.org/officeDocument/2006/relationships/tags" Target="../tags/tag936.xml"/><Relationship Id="rId31" Type="http://schemas.openxmlformats.org/officeDocument/2006/relationships/tags" Target="../tags/tag935.xml"/><Relationship Id="rId30" Type="http://schemas.openxmlformats.org/officeDocument/2006/relationships/tags" Target="../tags/tag934.xml"/><Relationship Id="rId3" Type="http://schemas.openxmlformats.org/officeDocument/2006/relationships/tags" Target="../tags/tag907.xml"/><Relationship Id="rId29" Type="http://schemas.openxmlformats.org/officeDocument/2006/relationships/tags" Target="../tags/tag933.xml"/><Relationship Id="rId28" Type="http://schemas.openxmlformats.org/officeDocument/2006/relationships/tags" Target="../tags/tag932.xml"/><Relationship Id="rId27" Type="http://schemas.openxmlformats.org/officeDocument/2006/relationships/tags" Target="../tags/tag931.xml"/><Relationship Id="rId26" Type="http://schemas.openxmlformats.org/officeDocument/2006/relationships/tags" Target="../tags/tag930.xml"/><Relationship Id="rId25" Type="http://schemas.openxmlformats.org/officeDocument/2006/relationships/tags" Target="../tags/tag929.xml"/><Relationship Id="rId24" Type="http://schemas.openxmlformats.org/officeDocument/2006/relationships/tags" Target="../tags/tag928.xml"/><Relationship Id="rId23" Type="http://schemas.openxmlformats.org/officeDocument/2006/relationships/tags" Target="../tags/tag927.xml"/><Relationship Id="rId22" Type="http://schemas.openxmlformats.org/officeDocument/2006/relationships/tags" Target="../tags/tag926.xml"/><Relationship Id="rId21" Type="http://schemas.openxmlformats.org/officeDocument/2006/relationships/tags" Target="../tags/tag925.xml"/><Relationship Id="rId20" Type="http://schemas.openxmlformats.org/officeDocument/2006/relationships/tags" Target="../tags/tag924.xml"/><Relationship Id="rId2" Type="http://schemas.openxmlformats.org/officeDocument/2006/relationships/tags" Target="../tags/tag906.xml"/><Relationship Id="rId19" Type="http://schemas.openxmlformats.org/officeDocument/2006/relationships/tags" Target="../tags/tag923.xml"/><Relationship Id="rId18" Type="http://schemas.openxmlformats.org/officeDocument/2006/relationships/tags" Target="../tags/tag922.xml"/><Relationship Id="rId17" Type="http://schemas.openxmlformats.org/officeDocument/2006/relationships/tags" Target="../tags/tag921.xml"/><Relationship Id="rId16" Type="http://schemas.openxmlformats.org/officeDocument/2006/relationships/tags" Target="../tags/tag920.xml"/><Relationship Id="rId15" Type="http://schemas.openxmlformats.org/officeDocument/2006/relationships/tags" Target="../tags/tag919.xml"/><Relationship Id="rId14" Type="http://schemas.openxmlformats.org/officeDocument/2006/relationships/tags" Target="../tags/tag918.xml"/><Relationship Id="rId13" Type="http://schemas.openxmlformats.org/officeDocument/2006/relationships/tags" Target="../tags/tag917.xml"/><Relationship Id="rId12" Type="http://schemas.openxmlformats.org/officeDocument/2006/relationships/tags" Target="../tags/tag916.xml"/><Relationship Id="rId11" Type="http://schemas.openxmlformats.org/officeDocument/2006/relationships/tags" Target="../tags/tag915.xml"/><Relationship Id="rId10" Type="http://schemas.openxmlformats.org/officeDocument/2006/relationships/tags" Target="../tags/tag914.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977.xml"/><Relationship Id="rId8" Type="http://schemas.openxmlformats.org/officeDocument/2006/relationships/tags" Target="../tags/tag976.xml"/><Relationship Id="rId7" Type="http://schemas.openxmlformats.org/officeDocument/2006/relationships/tags" Target="../tags/tag975.xml"/><Relationship Id="rId68" Type="http://schemas.openxmlformats.org/officeDocument/2006/relationships/tags" Target="../tags/tag1036.xml"/><Relationship Id="rId67" Type="http://schemas.openxmlformats.org/officeDocument/2006/relationships/tags" Target="../tags/tag1035.xml"/><Relationship Id="rId66" Type="http://schemas.openxmlformats.org/officeDocument/2006/relationships/tags" Target="../tags/tag1034.xml"/><Relationship Id="rId65" Type="http://schemas.openxmlformats.org/officeDocument/2006/relationships/tags" Target="../tags/tag1033.xml"/><Relationship Id="rId64" Type="http://schemas.openxmlformats.org/officeDocument/2006/relationships/tags" Target="../tags/tag1032.xml"/><Relationship Id="rId63" Type="http://schemas.openxmlformats.org/officeDocument/2006/relationships/tags" Target="../tags/tag1031.xml"/><Relationship Id="rId62" Type="http://schemas.openxmlformats.org/officeDocument/2006/relationships/tags" Target="../tags/tag1030.xml"/><Relationship Id="rId61" Type="http://schemas.openxmlformats.org/officeDocument/2006/relationships/tags" Target="../tags/tag1029.xml"/><Relationship Id="rId60" Type="http://schemas.openxmlformats.org/officeDocument/2006/relationships/tags" Target="../tags/tag1028.xml"/><Relationship Id="rId6" Type="http://schemas.openxmlformats.org/officeDocument/2006/relationships/tags" Target="../tags/tag974.xml"/><Relationship Id="rId59" Type="http://schemas.openxmlformats.org/officeDocument/2006/relationships/tags" Target="../tags/tag1027.xml"/><Relationship Id="rId58" Type="http://schemas.openxmlformats.org/officeDocument/2006/relationships/tags" Target="../tags/tag1026.xml"/><Relationship Id="rId57" Type="http://schemas.openxmlformats.org/officeDocument/2006/relationships/tags" Target="../tags/tag1025.xml"/><Relationship Id="rId56" Type="http://schemas.openxmlformats.org/officeDocument/2006/relationships/tags" Target="../tags/tag1024.xml"/><Relationship Id="rId55" Type="http://schemas.openxmlformats.org/officeDocument/2006/relationships/tags" Target="../tags/tag1023.xml"/><Relationship Id="rId54" Type="http://schemas.openxmlformats.org/officeDocument/2006/relationships/tags" Target="../tags/tag1022.xml"/><Relationship Id="rId53" Type="http://schemas.openxmlformats.org/officeDocument/2006/relationships/tags" Target="../tags/tag1021.xml"/><Relationship Id="rId52" Type="http://schemas.openxmlformats.org/officeDocument/2006/relationships/tags" Target="../tags/tag1020.xml"/><Relationship Id="rId51" Type="http://schemas.openxmlformats.org/officeDocument/2006/relationships/tags" Target="../tags/tag1019.xml"/><Relationship Id="rId50" Type="http://schemas.openxmlformats.org/officeDocument/2006/relationships/tags" Target="../tags/tag1018.xml"/><Relationship Id="rId5" Type="http://schemas.openxmlformats.org/officeDocument/2006/relationships/tags" Target="../tags/tag973.xml"/><Relationship Id="rId49" Type="http://schemas.openxmlformats.org/officeDocument/2006/relationships/tags" Target="../tags/tag1017.xml"/><Relationship Id="rId48" Type="http://schemas.openxmlformats.org/officeDocument/2006/relationships/tags" Target="../tags/tag1016.xml"/><Relationship Id="rId47" Type="http://schemas.openxmlformats.org/officeDocument/2006/relationships/tags" Target="../tags/tag1015.xml"/><Relationship Id="rId46" Type="http://schemas.openxmlformats.org/officeDocument/2006/relationships/tags" Target="../tags/tag1014.xml"/><Relationship Id="rId45" Type="http://schemas.openxmlformats.org/officeDocument/2006/relationships/tags" Target="../tags/tag1013.xml"/><Relationship Id="rId44" Type="http://schemas.openxmlformats.org/officeDocument/2006/relationships/tags" Target="../tags/tag1012.xml"/><Relationship Id="rId43" Type="http://schemas.openxmlformats.org/officeDocument/2006/relationships/tags" Target="../tags/tag1011.xml"/><Relationship Id="rId42" Type="http://schemas.openxmlformats.org/officeDocument/2006/relationships/tags" Target="../tags/tag1010.xml"/><Relationship Id="rId41" Type="http://schemas.openxmlformats.org/officeDocument/2006/relationships/tags" Target="../tags/tag1009.xml"/><Relationship Id="rId40" Type="http://schemas.openxmlformats.org/officeDocument/2006/relationships/tags" Target="../tags/tag1008.xml"/><Relationship Id="rId4" Type="http://schemas.openxmlformats.org/officeDocument/2006/relationships/tags" Target="../tags/tag972.xml"/><Relationship Id="rId39" Type="http://schemas.openxmlformats.org/officeDocument/2006/relationships/tags" Target="../tags/tag1007.xml"/><Relationship Id="rId38" Type="http://schemas.openxmlformats.org/officeDocument/2006/relationships/tags" Target="../tags/tag1006.xml"/><Relationship Id="rId37" Type="http://schemas.openxmlformats.org/officeDocument/2006/relationships/tags" Target="../tags/tag1005.xml"/><Relationship Id="rId36" Type="http://schemas.openxmlformats.org/officeDocument/2006/relationships/tags" Target="../tags/tag1004.xml"/><Relationship Id="rId35" Type="http://schemas.openxmlformats.org/officeDocument/2006/relationships/tags" Target="../tags/tag1003.xml"/><Relationship Id="rId34" Type="http://schemas.openxmlformats.org/officeDocument/2006/relationships/tags" Target="../tags/tag1002.xml"/><Relationship Id="rId33" Type="http://schemas.openxmlformats.org/officeDocument/2006/relationships/tags" Target="../tags/tag1001.xml"/><Relationship Id="rId32" Type="http://schemas.openxmlformats.org/officeDocument/2006/relationships/tags" Target="../tags/tag1000.xml"/><Relationship Id="rId31" Type="http://schemas.openxmlformats.org/officeDocument/2006/relationships/tags" Target="../tags/tag999.xml"/><Relationship Id="rId30" Type="http://schemas.openxmlformats.org/officeDocument/2006/relationships/tags" Target="../tags/tag998.xml"/><Relationship Id="rId3" Type="http://schemas.openxmlformats.org/officeDocument/2006/relationships/tags" Target="../tags/tag971.xml"/><Relationship Id="rId29" Type="http://schemas.openxmlformats.org/officeDocument/2006/relationships/tags" Target="../tags/tag997.xml"/><Relationship Id="rId28" Type="http://schemas.openxmlformats.org/officeDocument/2006/relationships/tags" Target="../tags/tag996.xml"/><Relationship Id="rId27" Type="http://schemas.openxmlformats.org/officeDocument/2006/relationships/tags" Target="../tags/tag995.xml"/><Relationship Id="rId26" Type="http://schemas.openxmlformats.org/officeDocument/2006/relationships/tags" Target="../tags/tag994.xml"/><Relationship Id="rId25" Type="http://schemas.openxmlformats.org/officeDocument/2006/relationships/tags" Target="../tags/tag993.xml"/><Relationship Id="rId24" Type="http://schemas.openxmlformats.org/officeDocument/2006/relationships/tags" Target="../tags/tag992.xml"/><Relationship Id="rId23" Type="http://schemas.openxmlformats.org/officeDocument/2006/relationships/tags" Target="../tags/tag991.xml"/><Relationship Id="rId22" Type="http://schemas.openxmlformats.org/officeDocument/2006/relationships/tags" Target="../tags/tag990.xml"/><Relationship Id="rId21" Type="http://schemas.openxmlformats.org/officeDocument/2006/relationships/tags" Target="../tags/tag989.xml"/><Relationship Id="rId20" Type="http://schemas.openxmlformats.org/officeDocument/2006/relationships/tags" Target="../tags/tag988.xml"/><Relationship Id="rId2" Type="http://schemas.openxmlformats.org/officeDocument/2006/relationships/tags" Target="../tags/tag970.xml"/><Relationship Id="rId19" Type="http://schemas.openxmlformats.org/officeDocument/2006/relationships/tags" Target="../tags/tag987.xml"/><Relationship Id="rId18" Type="http://schemas.openxmlformats.org/officeDocument/2006/relationships/tags" Target="../tags/tag986.xml"/><Relationship Id="rId17" Type="http://schemas.openxmlformats.org/officeDocument/2006/relationships/tags" Target="../tags/tag985.xml"/><Relationship Id="rId16" Type="http://schemas.openxmlformats.org/officeDocument/2006/relationships/tags" Target="../tags/tag984.xml"/><Relationship Id="rId15" Type="http://schemas.openxmlformats.org/officeDocument/2006/relationships/tags" Target="../tags/tag983.xml"/><Relationship Id="rId14" Type="http://schemas.openxmlformats.org/officeDocument/2006/relationships/tags" Target="../tags/tag982.xml"/><Relationship Id="rId13" Type="http://schemas.openxmlformats.org/officeDocument/2006/relationships/tags" Target="../tags/tag981.xml"/><Relationship Id="rId12" Type="http://schemas.openxmlformats.org/officeDocument/2006/relationships/tags" Target="../tags/tag980.xml"/><Relationship Id="rId11" Type="http://schemas.openxmlformats.org/officeDocument/2006/relationships/tags" Target="../tags/tag979.xml"/><Relationship Id="rId10" Type="http://schemas.openxmlformats.org/officeDocument/2006/relationships/tags" Target="../tags/tag978.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044.xml"/><Relationship Id="rId8" Type="http://schemas.openxmlformats.org/officeDocument/2006/relationships/tags" Target="../tags/tag1043.xml"/><Relationship Id="rId7" Type="http://schemas.openxmlformats.org/officeDocument/2006/relationships/tags" Target="../tags/tag1042.xml"/><Relationship Id="rId68" Type="http://schemas.openxmlformats.org/officeDocument/2006/relationships/tags" Target="../tags/tag1103.xml"/><Relationship Id="rId67" Type="http://schemas.openxmlformats.org/officeDocument/2006/relationships/tags" Target="../tags/tag1102.xml"/><Relationship Id="rId66" Type="http://schemas.openxmlformats.org/officeDocument/2006/relationships/tags" Target="../tags/tag1101.xml"/><Relationship Id="rId65" Type="http://schemas.openxmlformats.org/officeDocument/2006/relationships/tags" Target="../tags/tag1100.xml"/><Relationship Id="rId64" Type="http://schemas.openxmlformats.org/officeDocument/2006/relationships/tags" Target="../tags/tag1099.xml"/><Relationship Id="rId63" Type="http://schemas.openxmlformats.org/officeDocument/2006/relationships/tags" Target="../tags/tag1098.xml"/><Relationship Id="rId62" Type="http://schemas.openxmlformats.org/officeDocument/2006/relationships/tags" Target="../tags/tag1097.xml"/><Relationship Id="rId61" Type="http://schemas.openxmlformats.org/officeDocument/2006/relationships/tags" Target="../tags/tag1096.xml"/><Relationship Id="rId60" Type="http://schemas.openxmlformats.org/officeDocument/2006/relationships/tags" Target="../tags/tag1095.xml"/><Relationship Id="rId6" Type="http://schemas.openxmlformats.org/officeDocument/2006/relationships/tags" Target="../tags/tag1041.xml"/><Relationship Id="rId59" Type="http://schemas.openxmlformats.org/officeDocument/2006/relationships/tags" Target="../tags/tag1094.xml"/><Relationship Id="rId58" Type="http://schemas.openxmlformats.org/officeDocument/2006/relationships/tags" Target="../tags/tag1093.xml"/><Relationship Id="rId57" Type="http://schemas.openxmlformats.org/officeDocument/2006/relationships/tags" Target="../tags/tag1092.xml"/><Relationship Id="rId56" Type="http://schemas.openxmlformats.org/officeDocument/2006/relationships/tags" Target="../tags/tag1091.xml"/><Relationship Id="rId55" Type="http://schemas.openxmlformats.org/officeDocument/2006/relationships/tags" Target="../tags/tag1090.xml"/><Relationship Id="rId54" Type="http://schemas.openxmlformats.org/officeDocument/2006/relationships/tags" Target="../tags/tag1089.xml"/><Relationship Id="rId53" Type="http://schemas.openxmlformats.org/officeDocument/2006/relationships/tags" Target="../tags/tag1088.xml"/><Relationship Id="rId52" Type="http://schemas.openxmlformats.org/officeDocument/2006/relationships/tags" Target="../tags/tag1087.xml"/><Relationship Id="rId51" Type="http://schemas.openxmlformats.org/officeDocument/2006/relationships/tags" Target="../tags/tag1086.xml"/><Relationship Id="rId50" Type="http://schemas.openxmlformats.org/officeDocument/2006/relationships/tags" Target="../tags/tag1085.xml"/><Relationship Id="rId5" Type="http://schemas.openxmlformats.org/officeDocument/2006/relationships/tags" Target="../tags/tag1040.xml"/><Relationship Id="rId49" Type="http://schemas.openxmlformats.org/officeDocument/2006/relationships/tags" Target="../tags/tag1084.xml"/><Relationship Id="rId48" Type="http://schemas.openxmlformats.org/officeDocument/2006/relationships/tags" Target="../tags/tag1083.xml"/><Relationship Id="rId47" Type="http://schemas.openxmlformats.org/officeDocument/2006/relationships/tags" Target="../tags/tag1082.xml"/><Relationship Id="rId46" Type="http://schemas.openxmlformats.org/officeDocument/2006/relationships/tags" Target="../tags/tag1081.xml"/><Relationship Id="rId45" Type="http://schemas.openxmlformats.org/officeDocument/2006/relationships/tags" Target="../tags/tag1080.xml"/><Relationship Id="rId44" Type="http://schemas.openxmlformats.org/officeDocument/2006/relationships/tags" Target="../tags/tag1079.xml"/><Relationship Id="rId43" Type="http://schemas.openxmlformats.org/officeDocument/2006/relationships/tags" Target="../tags/tag1078.xml"/><Relationship Id="rId42" Type="http://schemas.openxmlformats.org/officeDocument/2006/relationships/tags" Target="../tags/tag1077.xml"/><Relationship Id="rId41" Type="http://schemas.openxmlformats.org/officeDocument/2006/relationships/tags" Target="../tags/tag1076.xml"/><Relationship Id="rId40" Type="http://schemas.openxmlformats.org/officeDocument/2006/relationships/tags" Target="../tags/tag1075.xml"/><Relationship Id="rId4" Type="http://schemas.openxmlformats.org/officeDocument/2006/relationships/tags" Target="../tags/tag1039.xml"/><Relationship Id="rId39" Type="http://schemas.openxmlformats.org/officeDocument/2006/relationships/tags" Target="../tags/tag1074.xml"/><Relationship Id="rId38" Type="http://schemas.openxmlformats.org/officeDocument/2006/relationships/tags" Target="../tags/tag1073.xml"/><Relationship Id="rId37" Type="http://schemas.openxmlformats.org/officeDocument/2006/relationships/tags" Target="../tags/tag1072.xml"/><Relationship Id="rId36" Type="http://schemas.openxmlformats.org/officeDocument/2006/relationships/tags" Target="../tags/tag1071.xml"/><Relationship Id="rId35" Type="http://schemas.openxmlformats.org/officeDocument/2006/relationships/tags" Target="../tags/tag1070.xml"/><Relationship Id="rId34" Type="http://schemas.openxmlformats.org/officeDocument/2006/relationships/tags" Target="../tags/tag1069.xml"/><Relationship Id="rId33" Type="http://schemas.openxmlformats.org/officeDocument/2006/relationships/tags" Target="../tags/tag1068.xml"/><Relationship Id="rId32" Type="http://schemas.openxmlformats.org/officeDocument/2006/relationships/tags" Target="../tags/tag1067.xml"/><Relationship Id="rId31" Type="http://schemas.openxmlformats.org/officeDocument/2006/relationships/tags" Target="../tags/tag1066.xml"/><Relationship Id="rId30" Type="http://schemas.openxmlformats.org/officeDocument/2006/relationships/tags" Target="../tags/tag1065.xml"/><Relationship Id="rId3" Type="http://schemas.openxmlformats.org/officeDocument/2006/relationships/tags" Target="../tags/tag1038.xml"/><Relationship Id="rId29" Type="http://schemas.openxmlformats.org/officeDocument/2006/relationships/tags" Target="../tags/tag1064.xml"/><Relationship Id="rId28" Type="http://schemas.openxmlformats.org/officeDocument/2006/relationships/tags" Target="../tags/tag1063.xml"/><Relationship Id="rId27" Type="http://schemas.openxmlformats.org/officeDocument/2006/relationships/tags" Target="../tags/tag1062.xml"/><Relationship Id="rId26" Type="http://schemas.openxmlformats.org/officeDocument/2006/relationships/tags" Target="../tags/tag1061.xml"/><Relationship Id="rId25" Type="http://schemas.openxmlformats.org/officeDocument/2006/relationships/tags" Target="../tags/tag1060.xml"/><Relationship Id="rId24" Type="http://schemas.openxmlformats.org/officeDocument/2006/relationships/tags" Target="../tags/tag1059.xml"/><Relationship Id="rId23" Type="http://schemas.openxmlformats.org/officeDocument/2006/relationships/tags" Target="../tags/tag1058.xml"/><Relationship Id="rId22" Type="http://schemas.openxmlformats.org/officeDocument/2006/relationships/tags" Target="../tags/tag1057.xml"/><Relationship Id="rId21" Type="http://schemas.openxmlformats.org/officeDocument/2006/relationships/tags" Target="../tags/tag1056.xml"/><Relationship Id="rId20" Type="http://schemas.openxmlformats.org/officeDocument/2006/relationships/tags" Target="../tags/tag1055.xml"/><Relationship Id="rId2" Type="http://schemas.openxmlformats.org/officeDocument/2006/relationships/tags" Target="../tags/tag1037.xml"/><Relationship Id="rId19" Type="http://schemas.openxmlformats.org/officeDocument/2006/relationships/tags" Target="../tags/tag1054.xml"/><Relationship Id="rId18" Type="http://schemas.openxmlformats.org/officeDocument/2006/relationships/tags" Target="../tags/tag1053.xml"/><Relationship Id="rId17" Type="http://schemas.openxmlformats.org/officeDocument/2006/relationships/tags" Target="../tags/tag1052.xml"/><Relationship Id="rId16" Type="http://schemas.openxmlformats.org/officeDocument/2006/relationships/tags" Target="../tags/tag1051.xml"/><Relationship Id="rId15" Type="http://schemas.openxmlformats.org/officeDocument/2006/relationships/tags" Target="../tags/tag1050.xml"/><Relationship Id="rId14" Type="http://schemas.openxmlformats.org/officeDocument/2006/relationships/tags" Target="../tags/tag1049.xml"/><Relationship Id="rId13" Type="http://schemas.openxmlformats.org/officeDocument/2006/relationships/tags" Target="../tags/tag1048.xml"/><Relationship Id="rId12" Type="http://schemas.openxmlformats.org/officeDocument/2006/relationships/tags" Target="../tags/tag1047.xml"/><Relationship Id="rId11" Type="http://schemas.openxmlformats.org/officeDocument/2006/relationships/tags" Target="../tags/tag1046.xml"/><Relationship Id="rId10" Type="http://schemas.openxmlformats.org/officeDocument/2006/relationships/tags" Target="../tags/tag1045.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tags" Target="../tags/tag110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112.xml"/><Relationship Id="rId8" Type="http://schemas.openxmlformats.org/officeDocument/2006/relationships/tags" Target="../tags/tag1111.xml"/><Relationship Id="rId7" Type="http://schemas.openxmlformats.org/officeDocument/2006/relationships/tags" Target="../tags/tag1110.xml"/><Relationship Id="rId6" Type="http://schemas.openxmlformats.org/officeDocument/2006/relationships/tags" Target="../tags/tag1109.xml"/><Relationship Id="rId59" Type="http://schemas.openxmlformats.org/officeDocument/2006/relationships/tags" Target="../tags/tag1162.xml"/><Relationship Id="rId58" Type="http://schemas.openxmlformats.org/officeDocument/2006/relationships/tags" Target="../tags/tag1161.xml"/><Relationship Id="rId57" Type="http://schemas.openxmlformats.org/officeDocument/2006/relationships/tags" Target="../tags/tag1160.xml"/><Relationship Id="rId56" Type="http://schemas.openxmlformats.org/officeDocument/2006/relationships/tags" Target="../tags/tag1159.xml"/><Relationship Id="rId55" Type="http://schemas.openxmlformats.org/officeDocument/2006/relationships/tags" Target="../tags/tag1158.xml"/><Relationship Id="rId54" Type="http://schemas.openxmlformats.org/officeDocument/2006/relationships/tags" Target="../tags/tag1157.xml"/><Relationship Id="rId53" Type="http://schemas.openxmlformats.org/officeDocument/2006/relationships/tags" Target="../tags/tag1156.xml"/><Relationship Id="rId52" Type="http://schemas.openxmlformats.org/officeDocument/2006/relationships/tags" Target="../tags/tag1155.xml"/><Relationship Id="rId51" Type="http://schemas.openxmlformats.org/officeDocument/2006/relationships/tags" Target="../tags/tag1154.xml"/><Relationship Id="rId50" Type="http://schemas.openxmlformats.org/officeDocument/2006/relationships/tags" Target="../tags/tag1153.xml"/><Relationship Id="rId5" Type="http://schemas.openxmlformats.org/officeDocument/2006/relationships/tags" Target="../tags/tag1108.xml"/><Relationship Id="rId49" Type="http://schemas.openxmlformats.org/officeDocument/2006/relationships/tags" Target="../tags/tag1152.xml"/><Relationship Id="rId48" Type="http://schemas.openxmlformats.org/officeDocument/2006/relationships/tags" Target="../tags/tag1151.xml"/><Relationship Id="rId47" Type="http://schemas.openxmlformats.org/officeDocument/2006/relationships/tags" Target="../tags/tag1150.xml"/><Relationship Id="rId46" Type="http://schemas.openxmlformats.org/officeDocument/2006/relationships/tags" Target="../tags/tag1149.xml"/><Relationship Id="rId45" Type="http://schemas.openxmlformats.org/officeDocument/2006/relationships/tags" Target="../tags/tag1148.xml"/><Relationship Id="rId44" Type="http://schemas.openxmlformats.org/officeDocument/2006/relationships/tags" Target="../tags/tag1147.xml"/><Relationship Id="rId43" Type="http://schemas.openxmlformats.org/officeDocument/2006/relationships/tags" Target="../tags/tag1146.xml"/><Relationship Id="rId42" Type="http://schemas.openxmlformats.org/officeDocument/2006/relationships/tags" Target="../tags/tag1145.xml"/><Relationship Id="rId41" Type="http://schemas.openxmlformats.org/officeDocument/2006/relationships/tags" Target="../tags/tag1144.xml"/><Relationship Id="rId40" Type="http://schemas.openxmlformats.org/officeDocument/2006/relationships/tags" Target="../tags/tag1143.xml"/><Relationship Id="rId4" Type="http://schemas.openxmlformats.org/officeDocument/2006/relationships/tags" Target="../tags/tag1107.xml"/><Relationship Id="rId39" Type="http://schemas.openxmlformats.org/officeDocument/2006/relationships/tags" Target="../tags/tag1142.xml"/><Relationship Id="rId38" Type="http://schemas.openxmlformats.org/officeDocument/2006/relationships/tags" Target="../tags/tag1141.xml"/><Relationship Id="rId37" Type="http://schemas.openxmlformats.org/officeDocument/2006/relationships/tags" Target="../tags/tag1140.xml"/><Relationship Id="rId36" Type="http://schemas.openxmlformats.org/officeDocument/2006/relationships/tags" Target="../tags/tag1139.xml"/><Relationship Id="rId35" Type="http://schemas.openxmlformats.org/officeDocument/2006/relationships/tags" Target="../tags/tag1138.xml"/><Relationship Id="rId34" Type="http://schemas.openxmlformats.org/officeDocument/2006/relationships/tags" Target="../tags/tag1137.xml"/><Relationship Id="rId33" Type="http://schemas.openxmlformats.org/officeDocument/2006/relationships/tags" Target="../tags/tag1136.xml"/><Relationship Id="rId32" Type="http://schemas.openxmlformats.org/officeDocument/2006/relationships/tags" Target="../tags/tag1135.xml"/><Relationship Id="rId31" Type="http://schemas.openxmlformats.org/officeDocument/2006/relationships/tags" Target="../tags/tag1134.xml"/><Relationship Id="rId30" Type="http://schemas.openxmlformats.org/officeDocument/2006/relationships/tags" Target="../tags/tag1133.xml"/><Relationship Id="rId3" Type="http://schemas.openxmlformats.org/officeDocument/2006/relationships/tags" Target="../tags/tag1106.xml"/><Relationship Id="rId29" Type="http://schemas.openxmlformats.org/officeDocument/2006/relationships/tags" Target="../tags/tag1132.xml"/><Relationship Id="rId28" Type="http://schemas.openxmlformats.org/officeDocument/2006/relationships/tags" Target="../tags/tag1131.xml"/><Relationship Id="rId27" Type="http://schemas.openxmlformats.org/officeDocument/2006/relationships/tags" Target="../tags/tag1130.xml"/><Relationship Id="rId26" Type="http://schemas.openxmlformats.org/officeDocument/2006/relationships/tags" Target="../tags/tag1129.xml"/><Relationship Id="rId25" Type="http://schemas.openxmlformats.org/officeDocument/2006/relationships/tags" Target="../tags/tag1128.xml"/><Relationship Id="rId24" Type="http://schemas.openxmlformats.org/officeDocument/2006/relationships/tags" Target="../tags/tag1127.xml"/><Relationship Id="rId23" Type="http://schemas.openxmlformats.org/officeDocument/2006/relationships/tags" Target="../tags/tag1126.xml"/><Relationship Id="rId22" Type="http://schemas.openxmlformats.org/officeDocument/2006/relationships/tags" Target="../tags/tag1125.xml"/><Relationship Id="rId21" Type="http://schemas.openxmlformats.org/officeDocument/2006/relationships/tags" Target="../tags/tag1124.xml"/><Relationship Id="rId20" Type="http://schemas.openxmlformats.org/officeDocument/2006/relationships/tags" Target="../tags/tag1123.xml"/><Relationship Id="rId2" Type="http://schemas.openxmlformats.org/officeDocument/2006/relationships/tags" Target="../tags/tag1105.xml"/><Relationship Id="rId19" Type="http://schemas.openxmlformats.org/officeDocument/2006/relationships/tags" Target="../tags/tag1122.xml"/><Relationship Id="rId18" Type="http://schemas.openxmlformats.org/officeDocument/2006/relationships/tags" Target="../tags/tag1121.xml"/><Relationship Id="rId17" Type="http://schemas.openxmlformats.org/officeDocument/2006/relationships/tags" Target="../tags/tag1120.xml"/><Relationship Id="rId16" Type="http://schemas.openxmlformats.org/officeDocument/2006/relationships/tags" Target="../tags/tag1119.xml"/><Relationship Id="rId15" Type="http://schemas.openxmlformats.org/officeDocument/2006/relationships/tags" Target="../tags/tag1118.xml"/><Relationship Id="rId14" Type="http://schemas.openxmlformats.org/officeDocument/2006/relationships/tags" Target="../tags/tag1117.xml"/><Relationship Id="rId13" Type="http://schemas.openxmlformats.org/officeDocument/2006/relationships/tags" Target="../tags/tag1116.xml"/><Relationship Id="rId12" Type="http://schemas.openxmlformats.org/officeDocument/2006/relationships/tags" Target="../tags/tag1115.xml"/><Relationship Id="rId11" Type="http://schemas.openxmlformats.org/officeDocument/2006/relationships/tags" Target="../tags/tag1114.xml"/><Relationship Id="rId10" Type="http://schemas.openxmlformats.org/officeDocument/2006/relationships/tags" Target="../tags/tag1113.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168.xml"/><Relationship Id="rId8" Type="http://schemas.openxmlformats.org/officeDocument/2006/relationships/tags" Target="../tags/tag1167.xml"/><Relationship Id="rId7" Type="http://schemas.openxmlformats.org/officeDocument/2006/relationships/tags" Target="../tags/tag1166.xml"/><Relationship Id="rId62" Type="http://schemas.openxmlformats.org/officeDocument/2006/relationships/tags" Target="../tags/tag1221.xml"/><Relationship Id="rId61" Type="http://schemas.openxmlformats.org/officeDocument/2006/relationships/tags" Target="../tags/tag1220.xml"/><Relationship Id="rId60" Type="http://schemas.openxmlformats.org/officeDocument/2006/relationships/tags" Target="../tags/tag1219.xml"/><Relationship Id="rId6" Type="http://schemas.openxmlformats.org/officeDocument/2006/relationships/tags" Target="../tags/tag1165.xml"/><Relationship Id="rId59" Type="http://schemas.openxmlformats.org/officeDocument/2006/relationships/tags" Target="../tags/tag1218.xml"/><Relationship Id="rId58" Type="http://schemas.openxmlformats.org/officeDocument/2006/relationships/tags" Target="../tags/tag1217.xml"/><Relationship Id="rId57" Type="http://schemas.openxmlformats.org/officeDocument/2006/relationships/tags" Target="../tags/tag1216.xml"/><Relationship Id="rId56" Type="http://schemas.openxmlformats.org/officeDocument/2006/relationships/tags" Target="../tags/tag1215.xml"/><Relationship Id="rId55" Type="http://schemas.openxmlformats.org/officeDocument/2006/relationships/tags" Target="../tags/tag1214.xml"/><Relationship Id="rId54" Type="http://schemas.openxmlformats.org/officeDocument/2006/relationships/tags" Target="../tags/tag1213.xml"/><Relationship Id="rId53" Type="http://schemas.openxmlformats.org/officeDocument/2006/relationships/tags" Target="../tags/tag1212.xml"/><Relationship Id="rId52" Type="http://schemas.openxmlformats.org/officeDocument/2006/relationships/tags" Target="../tags/tag1211.xml"/><Relationship Id="rId51" Type="http://schemas.openxmlformats.org/officeDocument/2006/relationships/tags" Target="../tags/tag1210.xml"/><Relationship Id="rId50" Type="http://schemas.openxmlformats.org/officeDocument/2006/relationships/tags" Target="../tags/tag1209.xml"/><Relationship Id="rId5" Type="http://schemas.openxmlformats.org/officeDocument/2006/relationships/tags" Target="../tags/tag1164.xml"/><Relationship Id="rId49" Type="http://schemas.openxmlformats.org/officeDocument/2006/relationships/tags" Target="../tags/tag1208.xml"/><Relationship Id="rId48" Type="http://schemas.openxmlformats.org/officeDocument/2006/relationships/tags" Target="../tags/tag1207.xml"/><Relationship Id="rId47" Type="http://schemas.openxmlformats.org/officeDocument/2006/relationships/tags" Target="../tags/tag1206.xml"/><Relationship Id="rId46" Type="http://schemas.openxmlformats.org/officeDocument/2006/relationships/tags" Target="../tags/tag1205.xml"/><Relationship Id="rId45" Type="http://schemas.openxmlformats.org/officeDocument/2006/relationships/tags" Target="../tags/tag1204.xml"/><Relationship Id="rId44" Type="http://schemas.openxmlformats.org/officeDocument/2006/relationships/tags" Target="../tags/tag1203.xml"/><Relationship Id="rId43" Type="http://schemas.openxmlformats.org/officeDocument/2006/relationships/tags" Target="../tags/tag1202.xml"/><Relationship Id="rId42" Type="http://schemas.openxmlformats.org/officeDocument/2006/relationships/tags" Target="../tags/tag1201.xml"/><Relationship Id="rId41" Type="http://schemas.openxmlformats.org/officeDocument/2006/relationships/tags" Target="../tags/tag1200.xml"/><Relationship Id="rId40" Type="http://schemas.openxmlformats.org/officeDocument/2006/relationships/tags" Target="../tags/tag1199.xml"/><Relationship Id="rId4" Type="http://schemas.microsoft.com/office/2007/relationships/hdphoto" Target="../media/image2.wdp"/><Relationship Id="rId39" Type="http://schemas.openxmlformats.org/officeDocument/2006/relationships/tags" Target="../tags/tag1198.xml"/><Relationship Id="rId38" Type="http://schemas.openxmlformats.org/officeDocument/2006/relationships/tags" Target="../tags/tag1197.xml"/><Relationship Id="rId37" Type="http://schemas.openxmlformats.org/officeDocument/2006/relationships/tags" Target="../tags/tag1196.xml"/><Relationship Id="rId36" Type="http://schemas.openxmlformats.org/officeDocument/2006/relationships/tags" Target="../tags/tag1195.xml"/><Relationship Id="rId35" Type="http://schemas.openxmlformats.org/officeDocument/2006/relationships/tags" Target="../tags/tag1194.xml"/><Relationship Id="rId34" Type="http://schemas.openxmlformats.org/officeDocument/2006/relationships/tags" Target="../tags/tag1193.xml"/><Relationship Id="rId33" Type="http://schemas.openxmlformats.org/officeDocument/2006/relationships/tags" Target="../tags/tag1192.xml"/><Relationship Id="rId32" Type="http://schemas.openxmlformats.org/officeDocument/2006/relationships/tags" Target="../tags/tag1191.xml"/><Relationship Id="rId31" Type="http://schemas.openxmlformats.org/officeDocument/2006/relationships/tags" Target="../tags/tag1190.xml"/><Relationship Id="rId30" Type="http://schemas.openxmlformats.org/officeDocument/2006/relationships/tags" Target="../tags/tag1189.xml"/><Relationship Id="rId3" Type="http://schemas.openxmlformats.org/officeDocument/2006/relationships/image" Target="../media/image1.png"/><Relationship Id="rId29" Type="http://schemas.openxmlformats.org/officeDocument/2006/relationships/tags" Target="../tags/tag1188.xml"/><Relationship Id="rId28" Type="http://schemas.openxmlformats.org/officeDocument/2006/relationships/tags" Target="../tags/tag1187.xml"/><Relationship Id="rId27" Type="http://schemas.openxmlformats.org/officeDocument/2006/relationships/tags" Target="../tags/tag1186.xml"/><Relationship Id="rId26" Type="http://schemas.openxmlformats.org/officeDocument/2006/relationships/tags" Target="../tags/tag1185.xml"/><Relationship Id="rId25" Type="http://schemas.openxmlformats.org/officeDocument/2006/relationships/tags" Target="../tags/tag1184.xml"/><Relationship Id="rId24" Type="http://schemas.openxmlformats.org/officeDocument/2006/relationships/tags" Target="../tags/tag1183.xml"/><Relationship Id="rId23" Type="http://schemas.openxmlformats.org/officeDocument/2006/relationships/tags" Target="../tags/tag1182.xml"/><Relationship Id="rId22" Type="http://schemas.openxmlformats.org/officeDocument/2006/relationships/tags" Target="../tags/tag1181.xml"/><Relationship Id="rId21" Type="http://schemas.openxmlformats.org/officeDocument/2006/relationships/tags" Target="../tags/tag1180.xml"/><Relationship Id="rId20" Type="http://schemas.openxmlformats.org/officeDocument/2006/relationships/tags" Target="../tags/tag1179.xml"/><Relationship Id="rId2" Type="http://schemas.openxmlformats.org/officeDocument/2006/relationships/tags" Target="../tags/tag1163.xml"/><Relationship Id="rId19" Type="http://schemas.openxmlformats.org/officeDocument/2006/relationships/tags" Target="../tags/tag1178.xml"/><Relationship Id="rId18" Type="http://schemas.openxmlformats.org/officeDocument/2006/relationships/tags" Target="../tags/tag1177.xml"/><Relationship Id="rId17" Type="http://schemas.openxmlformats.org/officeDocument/2006/relationships/tags" Target="../tags/tag1176.xml"/><Relationship Id="rId16" Type="http://schemas.openxmlformats.org/officeDocument/2006/relationships/tags" Target="../tags/tag1175.xml"/><Relationship Id="rId15" Type="http://schemas.openxmlformats.org/officeDocument/2006/relationships/tags" Target="../tags/tag1174.xml"/><Relationship Id="rId14" Type="http://schemas.openxmlformats.org/officeDocument/2006/relationships/tags" Target="../tags/tag1173.xml"/><Relationship Id="rId13" Type="http://schemas.openxmlformats.org/officeDocument/2006/relationships/tags" Target="../tags/tag1172.xml"/><Relationship Id="rId12" Type="http://schemas.openxmlformats.org/officeDocument/2006/relationships/tags" Target="../tags/tag1171.xml"/><Relationship Id="rId11" Type="http://schemas.openxmlformats.org/officeDocument/2006/relationships/tags" Target="../tags/tag1170.xml"/><Relationship Id="rId10" Type="http://schemas.openxmlformats.org/officeDocument/2006/relationships/tags" Target="../tags/tag1169.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229.xml"/><Relationship Id="rId8" Type="http://schemas.openxmlformats.org/officeDocument/2006/relationships/tags" Target="../tags/tag1228.xml"/><Relationship Id="rId7" Type="http://schemas.openxmlformats.org/officeDocument/2006/relationships/tags" Target="../tags/tag1227.xml"/><Relationship Id="rId6" Type="http://schemas.openxmlformats.org/officeDocument/2006/relationships/tags" Target="../tags/tag1226.xml"/><Relationship Id="rId55" Type="http://schemas.openxmlformats.org/officeDocument/2006/relationships/tags" Target="../tags/tag1275.xml"/><Relationship Id="rId54" Type="http://schemas.openxmlformats.org/officeDocument/2006/relationships/tags" Target="../tags/tag1274.xml"/><Relationship Id="rId53" Type="http://schemas.openxmlformats.org/officeDocument/2006/relationships/tags" Target="../tags/tag1273.xml"/><Relationship Id="rId52" Type="http://schemas.openxmlformats.org/officeDocument/2006/relationships/tags" Target="../tags/tag1272.xml"/><Relationship Id="rId51" Type="http://schemas.openxmlformats.org/officeDocument/2006/relationships/tags" Target="../tags/tag1271.xml"/><Relationship Id="rId50" Type="http://schemas.openxmlformats.org/officeDocument/2006/relationships/tags" Target="../tags/tag1270.xml"/><Relationship Id="rId5" Type="http://schemas.openxmlformats.org/officeDocument/2006/relationships/tags" Target="../tags/tag1225.xml"/><Relationship Id="rId49" Type="http://schemas.openxmlformats.org/officeDocument/2006/relationships/tags" Target="../tags/tag1269.xml"/><Relationship Id="rId48" Type="http://schemas.openxmlformats.org/officeDocument/2006/relationships/tags" Target="../tags/tag1268.xml"/><Relationship Id="rId47" Type="http://schemas.openxmlformats.org/officeDocument/2006/relationships/tags" Target="../tags/tag1267.xml"/><Relationship Id="rId46" Type="http://schemas.openxmlformats.org/officeDocument/2006/relationships/tags" Target="../tags/tag1266.xml"/><Relationship Id="rId45" Type="http://schemas.openxmlformats.org/officeDocument/2006/relationships/tags" Target="../tags/tag1265.xml"/><Relationship Id="rId44" Type="http://schemas.openxmlformats.org/officeDocument/2006/relationships/tags" Target="../tags/tag1264.xml"/><Relationship Id="rId43" Type="http://schemas.openxmlformats.org/officeDocument/2006/relationships/tags" Target="../tags/tag1263.xml"/><Relationship Id="rId42" Type="http://schemas.openxmlformats.org/officeDocument/2006/relationships/tags" Target="../tags/tag1262.xml"/><Relationship Id="rId41" Type="http://schemas.openxmlformats.org/officeDocument/2006/relationships/tags" Target="../tags/tag1261.xml"/><Relationship Id="rId40" Type="http://schemas.openxmlformats.org/officeDocument/2006/relationships/tags" Target="../tags/tag1260.xml"/><Relationship Id="rId4" Type="http://schemas.openxmlformats.org/officeDocument/2006/relationships/tags" Target="../tags/tag1224.xml"/><Relationship Id="rId39" Type="http://schemas.openxmlformats.org/officeDocument/2006/relationships/tags" Target="../tags/tag1259.xml"/><Relationship Id="rId38" Type="http://schemas.openxmlformats.org/officeDocument/2006/relationships/tags" Target="../tags/tag1258.xml"/><Relationship Id="rId37" Type="http://schemas.openxmlformats.org/officeDocument/2006/relationships/tags" Target="../tags/tag1257.xml"/><Relationship Id="rId36" Type="http://schemas.openxmlformats.org/officeDocument/2006/relationships/tags" Target="../tags/tag1256.xml"/><Relationship Id="rId35" Type="http://schemas.openxmlformats.org/officeDocument/2006/relationships/tags" Target="../tags/tag1255.xml"/><Relationship Id="rId34" Type="http://schemas.openxmlformats.org/officeDocument/2006/relationships/tags" Target="../tags/tag1254.xml"/><Relationship Id="rId33" Type="http://schemas.openxmlformats.org/officeDocument/2006/relationships/tags" Target="../tags/tag1253.xml"/><Relationship Id="rId32" Type="http://schemas.openxmlformats.org/officeDocument/2006/relationships/tags" Target="../tags/tag1252.xml"/><Relationship Id="rId31" Type="http://schemas.openxmlformats.org/officeDocument/2006/relationships/tags" Target="../tags/tag1251.xml"/><Relationship Id="rId30" Type="http://schemas.openxmlformats.org/officeDocument/2006/relationships/tags" Target="../tags/tag1250.xml"/><Relationship Id="rId3" Type="http://schemas.openxmlformats.org/officeDocument/2006/relationships/tags" Target="../tags/tag1223.xml"/><Relationship Id="rId29" Type="http://schemas.openxmlformats.org/officeDocument/2006/relationships/tags" Target="../tags/tag1249.xml"/><Relationship Id="rId28" Type="http://schemas.openxmlformats.org/officeDocument/2006/relationships/tags" Target="../tags/tag1248.xml"/><Relationship Id="rId27" Type="http://schemas.openxmlformats.org/officeDocument/2006/relationships/tags" Target="../tags/tag1247.xml"/><Relationship Id="rId26" Type="http://schemas.openxmlformats.org/officeDocument/2006/relationships/tags" Target="../tags/tag1246.xml"/><Relationship Id="rId25" Type="http://schemas.openxmlformats.org/officeDocument/2006/relationships/tags" Target="../tags/tag1245.xml"/><Relationship Id="rId24" Type="http://schemas.openxmlformats.org/officeDocument/2006/relationships/tags" Target="../tags/tag1244.xml"/><Relationship Id="rId23" Type="http://schemas.openxmlformats.org/officeDocument/2006/relationships/tags" Target="../tags/tag1243.xml"/><Relationship Id="rId22" Type="http://schemas.openxmlformats.org/officeDocument/2006/relationships/tags" Target="../tags/tag1242.xml"/><Relationship Id="rId21" Type="http://schemas.openxmlformats.org/officeDocument/2006/relationships/tags" Target="../tags/tag1241.xml"/><Relationship Id="rId20" Type="http://schemas.openxmlformats.org/officeDocument/2006/relationships/tags" Target="../tags/tag1240.xml"/><Relationship Id="rId2" Type="http://schemas.openxmlformats.org/officeDocument/2006/relationships/tags" Target="../tags/tag1222.xml"/><Relationship Id="rId19" Type="http://schemas.openxmlformats.org/officeDocument/2006/relationships/tags" Target="../tags/tag1239.xml"/><Relationship Id="rId18" Type="http://schemas.openxmlformats.org/officeDocument/2006/relationships/tags" Target="../tags/tag1238.xml"/><Relationship Id="rId17" Type="http://schemas.openxmlformats.org/officeDocument/2006/relationships/tags" Target="../tags/tag1237.xml"/><Relationship Id="rId16" Type="http://schemas.openxmlformats.org/officeDocument/2006/relationships/tags" Target="../tags/tag1236.xml"/><Relationship Id="rId15" Type="http://schemas.openxmlformats.org/officeDocument/2006/relationships/tags" Target="../tags/tag1235.xml"/><Relationship Id="rId14" Type="http://schemas.openxmlformats.org/officeDocument/2006/relationships/tags" Target="../tags/tag1234.xml"/><Relationship Id="rId13" Type="http://schemas.openxmlformats.org/officeDocument/2006/relationships/tags" Target="../tags/tag1233.xml"/><Relationship Id="rId12" Type="http://schemas.openxmlformats.org/officeDocument/2006/relationships/tags" Target="../tags/tag1232.xml"/><Relationship Id="rId11" Type="http://schemas.openxmlformats.org/officeDocument/2006/relationships/tags" Target="../tags/tag1231.xml"/><Relationship Id="rId10" Type="http://schemas.openxmlformats.org/officeDocument/2006/relationships/tags" Target="../tags/tag1230.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281.xml"/><Relationship Id="rId8" Type="http://schemas.openxmlformats.org/officeDocument/2006/relationships/tags" Target="../tags/tag1280.xml"/><Relationship Id="rId7" Type="http://schemas.openxmlformats.org/officeDocument/2006/relationships/tags" Target="../tags/tag1279.xml"/><Relationship Id="rId6" Type="http://schemas.openxmlformats.org/officeDocument/2006/relationships/tags" Target="../tags/tag1278.xml"/><Relationship Id="rId5" Type="http://schemas.openxmlformats.org/officeDocument/2006/relationships/tags" Target="../tags/tag1277.xml"/><Relationship Id="rId4" Type="http://schemas.microsoft.com/office/2007/relationships/hdphoto" Target="../media/image2.wdp"/><Relationship Id="rId32" Type="http://schemas.openxmlformats.org/officeDocument/2006/relationships/tags" Target="../tags/tag1304.xml"/><Relationship Id="rId31" Type="http://schemas.openxmlformats.org/officeDocument/2006/relationships/tags" Target="../tags/tag1303.xml"/><Relationship Id="rId30" Type="http://schemas.openxmlformats.org/officeDocument/2006/relationships/tags" Target="../tags/tag1302.xml"/><Relationship Id="rId3" Type="http://schemas.openxmlformats.org/officeDocument/2006/relationships/image" Target="../media/image1.png"/><Relationship Id="rId29" Type="http://schemas.openxmlformats.org/officeDocument/2006/relationships/tags" Target="../tags/tag1301.xml"/><Relationship Id="rId28" Type="http://schemas.openxmlformats.org/officeDocument/2006/relationships/tags" Target="../tags/tag1300.xml"/><Relationship Id="rId27" Type="http://schemas.openxmlformats.org/officeDocument/2006/relationships/tags" Target="../tags/tag1299.xml"/><Relationship Id="rId26" Type="http://schemas.openxmlformats.org/officeDocument/2006/relationships/tags" Target="../tags/tag1298.xml"/><Relationship Id="rId25" Type="http://schemas.openxmlformats.org/officeDocument/2006/relationships/tags" Target="../tags/tag1297.xml"/><Relationship Id="rId24" Type="http://schemas.openxmlformats.org/officeDocument/2006/relationships/tags" Target="../tags/tag1296.xml"/><Relationship Id="rId23" Type="http://schemas.openxmlformats.org/officeDocument/2006/relationships/tags" Target="../tags/tag1295.xml"/><Relationship Id="rId22" Type="http://schemas.openxmlformats.org/officeDocument/2006/relationships/tags" Target="../tags/tag1294.xml"/><Relationship Id="rId21" Type="http://schemas.openxmlformats.org/officeDocument/2006/relationships/tags" Target="../tags/tag1293.xml"/><Relationship Id="rId20" Type="http://schemas.openxmlformats.org/officeDocument/2006/relationships/tags" Target="../tags/tag1292.xml"/><Relationship Id="rId2" Type="http://schemas.openxmlformats.org/officeDocument/2006/relationships/tags" Target="../tags/tag1276.xml"/><Relationship Id="rId19" Type="http://schemas.openxmlformats.org/officeDocument/2006/relationships/tags" Target="../tags/tag1291.xml"/><Relationship Id="rId18" Type="http://schemas.openxmlformats.org/officeDocument/2006/relationships/tags" Target="../tags/tag1290.xml"/><Relationship Id="rId17" Type="http://schemas.openxmlformats.org/officeDocument/2006/relationships/tags" Target="../tags/tag1289.xml"/><Relationship Id="rId16" Type="http://schemas.openxmlformats.org/officeDocument/2006/relationships/tags" Target="../tags/tag1288.xml"/><Relationship Id="rId15" Type="http://schemas.openxmlformats.org/officeDocument/2006/relationships/tags" Target="../tags/tag1287.xml"/><Relationship Id="rId14" Type="http://schemas.openxmlformats.org/officeDocument/2006/relationships/tags" Target="../tags/tag1286.xml"/><Relationship Id="rId13" Type="http://schemas.openxmlformats.org/officeDocument/2006/relationships/tags" Target="../tags/tag1285.xml"/><Relationship Id="rId12" Type="http://schemas.openxmlformats.org/officeDocument/2006/relationships/tags" Target="../tags/tag1284.xml"/><Relationship Id="rId11" Type="http://schemas.openxmlformats.org/officeDocument/2006/relationships/tags" Target="../tags/tag1283.xml"/><Relationship Id="rId10" Type="http://schemas.openxmlformats.org/officeDocument/2006/relationships/tags" Target="../tags/tag1282.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310.xml"/><Relationship Id="rId8" Type="http://schemas.openxmlformats.org/officeDocument/2006/relationships/tags" Target="../tags/tag1309.xml"/><Relationship Id="rId7" Type="http://schemas.openxmlformats.org/officeDocument/2006/relationships/tags" Target="../tags/tag1308.xml"/><Relationship Id="rId6" Type="http://schemas.openxmlformats.org/officeDocument/2006/relationships/tags" Target="../tags/tag1307.xml"/><Relationship Id="rId58" Type="http://schemas.openxmlformats.org/officeDocument/2006/relationships/tags" Target="../tags/tag1359.xml"/><Relationship Id="rId57" Type="http://schemas.openxmlformats.org/officeDocument/2006/relationships/tags" Target="../tags/tag1358.xml"/><Relationship Id="rId56" Type="http://schemas.openxmlformats.org/officeDocument/2006/relationships/tags" Target="../tags/tag1357.xml"/><Relationship Id="rId55" Type="http://schemas.openxmlformats.org/officeDocument/2006/relationships/tags" Target="../tags/tag1356.xml"/><Relationship Id="rId54" Type="http://schemas.openxmlformats.org/officeDocument/2006/relationships/tags" Target="../tags/tag1355.xml"/><Relationship Id="rId53" Type="http://schemas.openxmlformats.org/officeDocument/2006/relationships/tags" Target="../tags/tag1354.xml"/><Relationship Id="rId52" Type="http://schemas.openxmlformats.org/officeDocument/2006/relationships/tags" Target="../tags/tag1353.xml"/><Relationship Id="rId51" Type="http://schemas.openxmlformats.org/officeDocument/2006/relationships/tags" Target="../tags/tag1352.xml"/><Relationship Id="rId50" Type="http://schemas.openxmlformats.org/officeDocument/2006/relationships/tags" Target="../tags/tag1351.xml"/><Relationship Id="rId5" Type="http://schemas.openxmlformats.org/officeDocument/2006/relationships/tags" Target="../tags/tag1306.xml"/><Relationship Id="rId49" Type="http://schemas.openxmlformats.org/officeDocument/2006/relationships/tags" Target="../tags/tag1350.xml"/><Relationship Id="rId48" Type="http://schemas.openxmlformats.org/officeDocument/2006/relationships/tags" Target="../tags/tag1349.xml"/><Relationship Id="rId47" Type="http://schemas.openxmlformats.org/officeDocument/2006/relationships/tags" Target="../tags/tag1348.xml"/><Relationship Id="rId46" Type="http://schemas.openxmlformats.org/officeDocument/2006/relationships/tags" Target="../tags/tag1347.xml"/><Relationship Id="rId45" Type="http://schemas.openxmlformats.org/officeDocument/2006/relationships/tags" Target="../tags/tag1346.xml"/><Relationship Id="rId44" Type="http://schemas.openxmlformats.org/officeDocument/2006/relationships/tags" Target="../tags/tag1345.xml"/><Relationship Id="rId43" Type="http://schemas.openxmlformats.org/officeDocument/2006/relationships/tags" Target="../tags/tag1344.xml"/><Relationship Id="rId42" Type="http://schemas.openxmlformats.org/officeDocument/2006/relationships/tags" Target="../tags/tag1343.xml"/><Relationship Id="rId41" Type="http://schemas.openxmlformats.org/officeDocument/2006/relationships/tags" Target="../tags/tag1342.xml"/><Relationship Id="rId40" Type="http://schemas.openxmlformats.org/officeDocument/2006/relationships/tags" Target="../tags/tag1341.xml"/><Relationship Id="rId4" Type="http://schemas.microsoft.com/office/2007/relationships/hdphoto" Target="../media/image2.wdp"/><Relationship Id="rId39" Type="http://schemas.openxmlformats.org/officeDocument/2006/relationships/tags" Target="../tags/tag1340.xml"/><Relationship Id="rId38" Type="http://schemas.openxmlformats.org/officeDocument/2006/relationships/tags" Target="../tags/tag1339.xml"/><Relationship Id="rId37" Type="http://schemas.openxmlformats.org/officeDocument/2006/relationships/tags" Target="../tags/tag1338.xml"/><Relationship Id="rId36" Type="http://schemas.openxmlformats.org/officeDocument/2006/relationships/tags" Target="../tags/tag1337.xml"/><Relationship Id="rId35" Type="http://schemas.openxmlformats.org/officeDocument/2006/relationships/tags" Target="../tags/tag1336.xml"/><Relationship Id="rId34" Type="http://schemas.openxmlformats.org/officeDocument/2006/relationships/tags" Target="../tags/tag1335.xml"/><Relationship Id="rId33" Type="http://schemas.openxmlformats.org/officeDocument/2006/relationships/tags" Target="../tags/tag1334.xml"/><Relationship Id="rId32" Type="http://schemas.openxmlformats.org/officeDocument/2006/relationships/tags" Target="../tags/tag1333.xml"/><Relationship Id="rId31" Type="http://schemas.openxmlformats.org/officeDocument/2006/relationships/tags" Target="../tags/tag1332.xml"/><Relationship Id="rId30" Type="http://schemas.openxmlformats.org/officeDocument/2006/relationships/tags" Target="../tags/tag1331.xml"/><Relationship Id="rId3" Type="http://schemas.openxmlformats.org/officeDocument/2006/relationships/image" Target="../media/image1.png"/><Relationship Id="rId29" Type="http://schemas.openxmlformats.org/officeDocument/2006/relationships/tags" Target="../tags/tag1330.xml"/><Relationship Id="rId28" Type="http://schemas.openxmlformats.org/officeDocument/2006/relationships/tags" Target="../tags/tag1329.xml"/><Relationship Id="rId27" Type="http://schemas.openxmlformats.org/officeDocument/2006/relationships/tags" Target="../tags/tag1328.xml"/><Relationship Id="rId26" Type="http://schemas.openxmlformats.org/officeDocument/2006/relationships/tags" Target="../tags/tag1327.xml"/><Relationship Id="rId25" Type="http://schemas.openxmlformats.org/officeDocument/2006/relationships/tags" Target="../tags/tag1326.xml"/><Relationship Id="rId24" Type="http://schemas.openxmlformats.org/officeDocument/2006/relationships/tags" Target="../tags/tag1325.xml"/><Relationship Id="rId23" Type="http://schemas.openxmlformats.org/officeDocument/2006/relationships/tags" Target="../tags/tag1324.xml"/><Relationship Id="rId22" Type="http://schemas.openxmlformats.org/officeDocument/2006/relationships/tags" Target="../tags/tag1323.xml"/><Relationship Id="rId21" Type="http://schemas.openxmlformats.org/officeDocument/2006/relationships/tags" Target="../tags/tag1322.xml"/><Relationship Id="rId20" Type="http://schemas.openxmlformats.org/officeDocument/2006/relationships/tags" Target="../tags/tag1321.xml"/><Relationship Id="rId2" Type="http://schemas.openxmlformats.org/officeDocument/2006/relationships/tags" Target="../tags/tag1305.xml"/><Relationship Id="rId19" Type="http://schemas.openxmlformats.org/officeDocument/2006/relationships/tags" Target="../tags/tag1320.xml"/><Relationship Id="rId18" Type="http://schemas.openxmlformats.org/officeDocument/2006/relationships/tags" Target="../tags/tag1319.xml"/><Relationship Id="rId17" Type="http://schemas.openxmlformats.org/officeDocument/2006/relationships/tags" Target="../tags/tag1318.xml"/><Relationship Id="rId16" Type="http://schemas.openxmlformats.org/officeDocument/2006/relationships/tags" Target="../tags/tag1317.xml"/><Relationship Id="rId15" Type="http://schemas.openxmlformats.org/officeDocument/2006/relationships/tags" Target="../tags/tag1316.xml"/><Relationship Id="rId14" Type="http://schemas.openxmlformats.org/officeDocument/2006/relationships/tags" Target="../tags/tag1315.xml"/><Relationship Id="rId13" Type="http://schemas.openxmlformats.org/officeDocument/2006/relationships/tags" Target="../tags/tag1314.xml"/><Relationship Id="rId12" Type="http://schemas.openxmlformats.org/officeDocument/2006/relationships/tags" Target="../tags/tag1313.xml"/><Relationship Id="rId11" Type="http://schemas.openxmlformats.org/officeDocument/2006/relationships/tags" Target="../tags/tag1312.xml"/><Relationship Id="rId10" Type="http://schemas.openxmlformats.org/officeDocument/2006/relationships/tags" Target="../tags/tag1311.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365.xml"/><Relationship Id="rId8" Type="http://schemas.openxmlformats.org/officeDocument/2006/relationships/tags" Target="../tags/tag1364.xml"/><Relationship Id="rId7" Type="http://schemas.openxmlformats.org/officeDocument/2006/relationships/tags" Target="../tags/tag1363.xml"/><Relationship Id="rId6" Type="http://schemas.openxmlformats.org/officeDocument/2006/relationships/tags" Target="../tags/tag1362.xml"/><Relationship Id="rId5" Type="http://schemas.openxmlformats.org/officeDocument/2006/relationships/tags" Target="../tags/tag1361.xml"/><Relationship Id="rId4" Type="http://schemas.microsoft.com/office/2007/relationships/hdphoto" Target="../media/image2.wdp"/><Relationship Id="rId37" Type="http://schemas.openxmlformats.org/officeDocument/2006/relationships/image" Target="../media/image3.png"/><Relationship Id="rId36" Type="http://schemas.openxmlformats.org/officeDocument/2006/relationships/tags" Target="../tags/tag1392.xml"/><Relationship Id="rId35" Type="http://schemas.openxmlformats.org/officeDocument/2006/relationships/tags" Target="../tags/tag1391.xml"/><Relationship Id="rId34" Type="http://schemas.openxmlformats.org/officeDocument/2006/relationships/tags" Target="../tags/tag1390.xml"/><Relationship Id="rId33" Type="http://schemas.openxmlformats.org/officeDocument/2006/relationships/tags" Target="../tags/tag1389.xml"/><Relationship Id="rId32" Type="http://schemas.openxmlformats.org/officeDocument/2006/relationships/tags" Target="../tags/tag1388.xml"/><Relationship Id="rId31" Type="http://schemas.openxmlformats.org/officeDocument/2006/relationships/tags" Target="../tags/tag1387.xml"/><Relationship Id="rId30" Type="http://schemas.openxmlformats.org/officeDocument/2006/relationships/tags" Target="../tags/tag1386.xml"/><Relationship Id="rId3" Type="http://schemas.openxmlformats.org/officeDocument/2006/relationships/image" Target="../media/image1.png"/><Relationship Id="rId29" Type="http://schemas.openxmlformats.org/officeDocument/2006/relationships/tags" Target="../tags/tag1385.xml"/><Relationship Id="rId28" Type="http://schemas.openxmlformats.org/officeDocument/2006/relationships/tags" Target="../tags/tag1384.xml"/><Relationship Id="rId27" Type="http://schemas.openxmlformats.org/officeDocument/2006/relationships/tags" Target="../tags/tag1383.xml"/><Relationship Id="rId26" Type="http://schemas.openxmlformats.org/officeDocument/2006/relationships/tags" Target="../tags/tag1382.xml"/><Relationship Id="rId25" Type="http://schemas.openxmlformats.org/officeDocument/2006/relationships/tags" Target="../tags/tag1381.xml"/><Relationship Id="rId24" Type="http://schemas.openxmlformats.org/officeDocument/2006/relationships/tags" Target="../tags/tag1380.xml"/><Relationship Id="rId23" Type="http://schemas.openxmlformats.org/officeDocument/2006/relationships/tags" Target="../tags/tag1379.xml"/><Relationship Id="rId22" Type="http://schemas.openxmlformats.org/officeDocument/2006/relationships/tags" Target="../tags/tag1378.xml"/><Relationship Id="rId21" Type="http://schemas.openxmlformats.org/officeDocument/2006/relationships/tags" Target="../tags/tag1377.xml"/><Relationship Id="rId20" Type="http://schemas.openxmlformats.org/officeDocument/2006/relationships/tags" Target="../tags/tag1376.xml"/><Relationship Id="rId2" Type="http://schemas.openxmlformats.org/officeDocument/2006/relationships/tags" Target="../tags/tag1360.xml"/><Relationship Id="rId19" Type="http://schemas.openxmlformats.org/officeDocument/2006/relationships/tags" Target="../tags/tag1375.xml"/><Relationship Id="rId18" Type="http://schemas.openxmlformats.org/officeDocument/2006/relationships/tags" Target="../tags/tag1374.xml"/><Relationship Id="rId17" Type="http://schemas.openxmlformats.org/officeDocument/2006/relationships/tags" Target="../tags/tag1373.xml"/><Relationship Id="rId16" Type="http://schemas.openxmlformats.org/officeDocument/2006/relationships/tags" Target="../tags/tag1372.xml"/><Relationship Id="rId15" Type="http://schemas.openxmlformats.org/officeDocument/2006/relationships/tags" Target="../tags/tag1371.xml"/><Relationship Id="rId14" Type="http://schemas.openxmlformats.org/officeDocument/2006/relationships/tags" Target="../tags/tag1370.xml"/><Relationship Id="rId13" Type="http://schemas.openxmlformats.org/officeDocument/2006/relationships/tags" Target="../tags/tag1369.xml"/><Relationship Id="rId12" Type="http://schemas.openxmlformats.org/officeDocument/2006/relationships/tags" Target="../tags/tag1368.xml"/><Relationship Id="rId11" Type="http://schemas.openxmlformats.org/officeDocument/2006/relationships/tags" Target="../tags/tag1367.xml"/><Relationship Id="rId10" Type="http://schemas.openxmlformats.org/officeDocument/2006/relationships/tags" Target="../tags/tag1366.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1399.xml"/><Relationship Id="rId8" Type="http://schemas.openxmlformats.org/officeDocument/2006/relationships/tags" Target="../tags/tag1398.xml"/><Relationship Id="rId7" Type="http://schemas.openxmlformats.org/officeDocument/2006/relationships/tags" Target="../tags/tag1397.xml"/><Relationship Id="rId6" Type="http://schemas.openxmlformats.org/officeDocument/2006/relationships/tags" Target="../tags/tag1396.xml"/><Relationship Id="rId5" Type="http://schemas.openxmlformats.org/officeDocument/2006/relationships/tags" Target="../tags/tag1395.xml"/><Relationship Id="rId4" Type="http://schemas.openxmlformats.org/officeDocument/2006/relationships/tags" Target="../tags/tag1394.xml"/><Relationship Id="rId3" Type="http://schemas.openxmlformats.org/officeDocument/2006/relationships/image" Target="../media/image4.jpeg"/><Relationship Id="rId2" Type="http://schemas.openxmlformats.org/officeDocument/2006/relationships/tags" Target="../tags/tag1393.xml"/><Relationship Id="rId14" Type="http://schemas.openxmlformats.org/officeDocument/2006/relationships/tags" Target="../tags/tag1403.xml"/><Relationship Id="rId13" Type="http://schemas.openxmlformats.org/officeDocument/2006/relationships/tags" Target="../tags/tag1402.xml"/><Relationship Id="rId12" Type="http://schemas.openxmlformats.org/officeDocument/2006/relationships/tags" Target="../tags/tag1401.xml"/><Relationship Id="rId11" Type="http://schemas.openxmlformats.org/officeDocument/2006/relationships/image" Target="../media/image5.png"/><Relationship Id="rId10" Type="http://schemas.openxmlformats.org/officeDocument/2006/relationships/tags" Target="../tags/tag1400.xm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4" Type="http://schemas.openxmlformats.org/officeDocument/2006/relationships/tags" Target="../tags/tag1406.xml"/><Relationship Id="rId3" Type="http://schemas.openxmlformats.org/officeDocument/2006/relationships/tags" Target="../tags/tag1405.xml"/><Relationship Id="rId2" Type="http://schemas.openxmlformats.org/officeDocument/2006/relationships/tags" Target="../tags/tag1404.xm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1414.xml"/><Relationship Id="rId8" Type="http://schemas.openxmlformats.org/officeDocument/2006/relationships/tags" Target="../tags/tag1413.xml"/><Relationship Id="rId7" Type="http://schemas.openxmlformats.org/officeDocument/2006/relationships/tags" Target="../tags/tag1412.xml"/><Relationship Id="rId6" Type="http://schemas.openxmlformats.org/officeDocument/2006/relationships/tags" Target="../tags/tag1411.xml"/><Relationship Id="rId5" Type="http://schemas.openxmlformats.org/officeDocument/2006/relationships/tags" Target="../tags/tag1410.xml"/><Relationship Id="rId4" Type="http://schemas.openxmlformats.org/officeDocument/2006/relationships/tags" Target="../tags/tag1409.xml"/><Relationship Id="rId3" Type="http://schemas.openxmlformats.org/officeDocument/2006/relationships/tags" Target="../tags/tag1408.xml"/><Relationship Id="rId2" Type="http://schemas.openxmlformats.org/officeDocument/2006/relationships/tags" Target="../tags/tag1407.xml"/><Relationship Id="rId14" Type="http://schemas.openxmlformats.org/officeDocument/2006/relationships/tags" Target="../tags/tag1419.xml"/><Relationship Id="rId13" Type="http://schemas.openxmlformats.org/officeDocument/2006/relationships/tags" Target="../tags/tag1418.xml"/><Relationship Id="rId12" Type="http://schemas.openxmlformats.org/officeDocument/2006/relationships/tags" Target="../tags/tag1417.xml"/><Relationship Id="rId11" Type="http://schemas.openxmlformats.org/officeDocument/2006/relationships/tags" Target="../tags/tag1416.xml"/><Relationship Id="rId10" Type="http://schemas.openxmlformats.org/officeDocument/2006/relationships/tags" Target="../tags/tag1415.xm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1427.xml"/><Relationship Id="rId8" Type="http://schemas.openxmlformats.org/officeDocument/2006/relationships/tags" Target="../tags/tag1426.xml"/><Relationship Id="rId7" Type="http://schemas.openxmlformats.org/officeDocument/2006/relationships/tags" Target="../tags/tag1425.xml"/><Relationship Id="rId6" Type="http://schemas.openxmlformats.org/officeDocument/2006/relationships/tags" Target="../tags/tag1424.xml"/><Relationship Id="rId5" Type="http://schemas.openxmlformats.org/officeDocument/2006/relationships/tags" Target="../tags/tag1423.xml"/><Relationship Id="rId4" Type="http://schemas.openxmlformats.org/officeDocument/2006/relationships/tags" Target="../tags/tag1422.xml"/><Relationship Id="rId3" Type="http://schemas.openxmlformats.org/officeDocument/2006/relationships/tags" Target="../tags/tag1421.xml"/><Relationship Id="rId2" Type="http://schemas.openxmlformats.org/officeDocument/2006/relationships/tags" Target="../tags/tag1420.xml"/><Relationship Id="rId12" Type="http://schemas.openxmlformats.org/officeDocument/2006/relationships/tags" Target="../tags/tag1430.xml"/><Relationship Id="rId11" Type="http://schemas.openxmlformats.org/officeDocument/2006/relationships/tags" Target="../tags/tag1429.xml"/><Relationship Id="rId10" Type="http://schemas.openxmlformats.org/officeDocument/2006/relationships/tags" Target="../tags/tag1428.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1438.xml"/><Relationship Id="rId8" Type="http://schemas.openxmlformats.org/officeDocument/2006/relationships/tags" Target="../tags/tag1437.xml"/><Relationship Id="rId7" Type="http://schemas.openxmlformats.org/officeDocument/2006/relationships/tags" Target="../tags/tag1436.xml"/><Relationship Id="rId6" Type="http://schemas.openxmlformats.org/officeDocument/2006/relationships/tags" Target="../tags/tag1435.xml"/><Relationship Id="rId5" Type="http://schemas.openxmlformats.org/officeDocument/2006/relationships/tags" Target="../tags/tag1434.xml"/><Relationship Id="rId4" Type="http://schemas.openxmlformats.org/officeDocument/2006/relationships/tags" Target="../tags/tag1433.xml"/><Relationship Id="rId3" Type="http://schemas.openxmlformats.org/officeDocument/2006/relationships/tags" Target="../tags/tag1432.xml"/><Relationship Id="rId2" Type="http://schemas.openxmlformats.org/officeDocument/2006/relationships/tags" Target="../tags/tag1431.xml"/><Relationship Id="rId14" Type="http://schemas.openxmlformats.org/officeDocument/2006/relationships/tags" Target="../tags/tag1443.xml"/><Relationship Id="rId13" Type="http://schemas.openxmlformats.org/officeDocument/2006/relationships/tags" Target="../tags/tag1442.xml"/><Relationship Id="rId12" Type="http://schemas.openxmlformats.org/officeDocument/2006/relationships/tags" Target="../tags/tag1441.xml"/><Relationship Id="rId11" Type="http://schemas.openxmlformats.org/officeDocument/2006/relationships/tags" Target="../tags/tag1440.xml"/><Relationship Id="rId10" Type="http://schemas.openxmlformats.org/officeDocument/2006/relationships/tags" Target="../tags/tag1439.xml"/><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1451.xml"/><Relationship Id="rId8" Type="http://schemas.openxmlformats.org/officeDocument/2006/relationships/tags" Target="../tags/tag1450.xml"/><Relationship Id="rId7" Type="http://schemas.openxmlformats.org/officeDocument/2006/relationships/tags" Target="../tags/tag1449.xml"/><Relationship Id="rId6" Type="http://schemas.openxmlformats.org/officeDocument/2006/relationships/tags" Target="../tags/tag1448.xml"/><Relationship Id="rId5" Type="http://schemas.openxmlformats.org/officeDocument/2006/relationships/tags" Target="../tags/tag1447.xml"/><Relationship Id="rId4" Type="http://schemas.openxmlformats.org/officeDocument/2006/relationships/tags" Target="../tags/tag1446.xml"/><Relationship Id="rId3" Type="http://schemas.openxmlformats.org/officeDocument/2006/relationships/tags" Target="../tags/tag1445.xml"/><Relationship Id="rId2" Type="http://schemas.openxmlformats.org/officeDocument/2006/relationships/tags" Target="../tags/tag1444.xml"/><Relationship Id="rId18" Type="http://schemas.openxmlformats.org/officeDocument/2006/relationships/tags" Target="../tags/tag1460.xml"/><Relationship Id="rId17" Type="http://schemas.openxmlformats.org/officeDocument/2006/relationships/tags" Target="../tags/tag1459.xml"/><Relationship Id="rId16" Type="http://schemas.openxmlformats.org/officeDocument/2006/relationships/tags" Target="../tags/tag1458.xml"/><Relationship Id="rId15" Type="http://schemas.openxmlformats.org/officeDocument/2006/relationships/tags" Target="../tags/tag1457.xml"/><Relationship Id="rId14" Type="http://schemas.openxmlformats.org/officeDocument/2006/relationships/tags" Target="../tags/tag1456.xml"/><Relationship Id="rId13" Type="http://schemas.openxmlformats.org/officeDocument/2006/relationships/tags" Target="../tags/tag1455.xml"/><Relationship Id="rId12" Type="http://schemas.openxmlformats.org/officeDocument/2006/relationships/tags" Target="../tags/tag1454.xml"/><Relationship Id="rId11" Type="http://schemas.openxmlformats.org/officeDocument/2006/relationships/tags" Target="../tags/tag1453.xml"/><Relationship Id="rId10" Type="http://schemas.openxmlformats.org/officeDocument/2006/relationships/tags" Target="../tags/tag1452.xm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1468.xml"/><Relationship Id="rId8" Type="http://schemas.openxmlformats.org/officeDocument/2006/relationships/tags" Target="../tags/tag1467.xml"/><Relationship Id="rId7" Type="http://schemas.openxmlformats.org/officeDocument/2006/relationships/tags" Target="../tags/tag1466.xml"/><Relationship Id="rId6" Type="http://schemas.openxmlformats.org/officeDocument/2006/relationships/tags" Target="../tags/tag1465.xml"/><Relationship Id="rId5" Type="http://schemas.openxmlformats.org/officeDocument/2006/relationships/tags" Target="../tags/tag1464.xml"/><Relationship Id="rId4" Type="http://schemas.openxmlformats.org/officeDocument/2006/relationships/tags" Target="../tags/tag1463.xml"/><Relationship Id="rId3" Type="http://schemas.openxmlformats.org/officeDocument/2006/relationships/tags" Target="../tags/tag1462.xml"/><Relationship Id="rId2" Type="http://schemas.openxmlformats.org/officeDocument/2006/relationships/tags" Target="../tags/tag1461.xml"/><Relationship Id="rId14" Type="http://schemas.openxmlformats.org/officeDocument/2006/relationships/tags" Target="../tags/tag1473.xml"/><Relationship Id="rId13" Type="http://schemas.openxmlformats.org/officeDocument/2006/relationships/tags" Target="../tags/tag1472.xml"/><Relationship Id="rId12" Type="http://schemas.openxmlformats.org/officeDocument/2006/relationships/tags" Target="../tags/tag1471.xml"/><Relationship Id="rId11" Type="http://schemas.openxmlformats.org/officeDocument/2006/relationships/tags" Target="../tags/tag1470.xml"/><Relationship Id="rId10" Type="http://schemas.openxmlformats.org/officeDocument/2006/relationships/tags" Target="../tags/tag1469.xm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1481.xml"/><Relationship Id="rId8" Type="http://schemas.openxmlformats.org/officeDocument/2006/relationships/tags" Target="../tags/tag1480.xml"/><Relationship Id="rId7" Type="http://schemas.openxmlformats.org/officeDocument/2006/relationships/tags" Target="../tags/tag1479.xml"/><Relationship Id="rId6" Type="http://schemas.openxmlformats.org/officeDocument/2006/relationships/tags" Target="../tags/tag1478.xml"/><Relationship Id="rId5" Type="http://schemas.openxmlformats.org/officeDocument/2006/relationships/tags" Target="../tags/tag1477.xml"/><Relationship Id="rId4" Type="http://schemas.openxmlformats.org/officeDocument/2006/relationships/tags" Target="../tags/tag1476.xml"/><Relationship Id="rId3" Type="http://schemas.openxmlformats.org/officeDocument/2006/relationships/tags" Target="../tags/tag1475.xml"/><Relationship Id="rId2" Type="http://schemas.openxmlformats.org/officeDocument/2006/relationships/tags" Target="../tags/tag1474.xml"/><Relationship Id="rId18" Type="http://schemas.openxmlformats.org/officeDocument/2006/relationships/tags" Target="../tags/tag1490.xml"/><Relationship Id="rId17" Type="http://schemas.openxmlformats.org/officeDocument/2006/relationships/tags" Target="../tags/tag1489.xml"/><Relationship Id="rId16" Type="http://schemas.openxmlformats.org/officeDocument/2006/relationships/tags" Target="../tags/tag1488.xml"/><Relationship Id="rId15" Type="http://schemas.openxmlformats.org/officeDocument/2006/relationships/tags" Target="../tags/tag1487.xml"/><Relationship Id="rId14" Type="http://schemas.openxmlformats.org/officeDocument/2006/relationships/tags" Target="../tags/tag1486.xml"/><Relationship Id="rId13" Type="http://schemas.openxmlformats.org/officeDocument/2006/relationships/tags" Target="../tags/tag1485.xml"/><Relationship Id="rId12" Type="http://schemas.openxmlformats.org/officeDocument/2006/relationships/tags" Target="../tags/tag1484.xml"/><Relationship Id="rId11" Type="http://schemas.openxmlformats.org/officeDocument/2006/relationships/tags" Target="../tags/tag1483.xml"/><Relationship Id="rId10" Type="http://schemas.openxmlformats.org/officeDocument/2006/relationships/tags" Target="../tags/tag1482.xm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1498.xml"/><Relationship Id="rId8" Type="http://schemas.openxmlformats.org/officeDocument/2006/relationships/tags" Target="../tags/tag1497.xml"/><Relationship Id="rId7" Type="http://schemas.openxmlformats.org/officeDocument/2006/relationships/tags" Target="../tags/tag1496.xml"/><Relationship Id="rId6" Type="http://schemas.openxmlformats.org/officeDocument/2006/relationships/tags" Target="../tags/tag1495.xml"/><Relationship Id="rId5" Type="http://schemas.openxmlformats.org/officeDocument/2006/relationships/tags" Target="../tags/tag1494.xml"/><Relationship Id="rId4" Type="http://schemas.openxmlformats.org/officeDocument/2006/relationships/tags" Target="../tags/tag1493.xml"/><Relationship Id="rId3" Type="http://schemas.openxmlformats.org/officeDocument/2006/relationships/tags" Target="../tags/tag1492.xml"/><Relationship Id="rId2" Type="http://schemas.openxmlformats.org/officeDocument/2006/relationships/tags" Target="../tags/tag1491.xml"/><Relationship Id="rId18" Type="http://schemas.openxmlformats.org/officeDocument/2006/relationships/tags" Target="../tags/tag1507.xml"/><Relationship Id="rId17" Type="http://schemas.openxmlformats.org/officeDocument/2006/relationships/tags" Target="../tags/tag1506.xml"/><Relationship Id="rId16" Type="http://schemas.openxmlformats.org/officeDocument/2006/relationships/tags" Target="../tags/tag1505.xml"/><Relationship Id="rId15" Type="http://schemas.openxmlformats.org/officeDocument/2006/relationships/tags" Target="../tags/tag1504.xml"/><Relationship Id="rId14" Type="http://schemas.openxmlformats.org/officeDocument/2006/relationships/tags" Target="../tags/tag1503.xml"/><Relationship Id="rId13" Type="http://schemas.openxmlformats.org/officeDocument/2006/relationships/tags" Target="../tags/tag1502.xml"/><Relationship Id="rId12" Type="http://schemas.openxmlformats.org/officeDocument/2006/relationships/tags" Target="../tags/tag1501.xml"/><Relationship Id="rId11" Type="http://schemas.openxmlformats.org/officeDocument/2006/relationships/tags" Target="../tags/tag1500.xml"/><Relationship Id="rId10" Type="http://schemas.openxmlformats.org/officeDocument/2006/relationships/tags" Target="../tags/tag1499.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968" y="136131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3968" y="38409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184" y="523097"/>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页-10003_2">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占位符 7"/>
          <p:cNvSpPr>
            <a:spLocks noGrp="1"/>
          </p:cNvSpPr>
          <p:nvPr>
            <p:ph type="body" idx="16386" hasCustomPrompt="1"/>
            <p:custDataLst>
              <p:tags r:id="rId59"/>
            </p:custDataLst>
          </p:nvPr>
        </p:nvSpPr>
        <p:spPr>
          <a:xfrm>
            <a:off x="609600" y="2133600"/>
            <a:ext cx="109728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88" hasCustomPrompt="1"/>
            <p:custDataLst>
              <p:tags r:id="rId61"/>
            </p:custDataLst>
          </p:nvPr>
        </p:nvSpPr>
        <p:spPr>
          <a:xfrm>
            <a:off x="609600" y="2692400"/>
            <a:ext cx="10972800" cy="2946400"/>
          </a:xfrm>
          <a:custGeom>
            <a:avLst/>
            <a:gdLst>
              <a:gd name="connisteX0" fmla="*/ 0 w 10972800"/>
              <a:gd name="connsiteY0" fmla="*/ 203200 h 2946400"/>
              <a:gd name="connisteX1" fmla="*/ 203200 w 10972800"/>
              <a:gd name="connsiteY1" fmla="*/ 0 h 2946400"/>
              <a:gd name="connisteX2" fmla="*/ 10769600 w 10972800"/>
              <a:gd name="connsiteY2" fmla="*/ 0 h 2946400"/>
              <a:gd name="connisteX3" fmla="*/ 10972800 w 10972800"/>
              <a:gd name="connsiteY3" fmla="*/ 203200 h 2946400"/>
              <a:gd name="connisteX4" fmla="*/ 10972800 w 10972800"/>
              <a:gd name="connsiteY4" fmla="*/ 2743200 h 2946400"/>
              <a:gd name="connisteX5" fmla="*/ 10769600 w 10972800"/>
              <a:gd name="connsiteY5" fmla="*/ 2946400 h 2946400"/>
              <a:gd name="connisteX6" fmla="*/ 203200 w 10972800"/>
              <a:gd name="connsiteY6" fmla="*/ 2946400 h 2946400"/>
              <a:gd name="connisteX7" fmla="*/ 0 w 10972800"/>
              <a:gd name="connsiteY7" fmla="*/ 2743200 h 2946400"/>
              <a:gd name="connisteX8" fmla="*/ 0 w 10972800"/>
              <a:gd name="connsiteY8" fmla="*/ 203200 h 2946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946400">
                <a:moveTo>
                  <a:pt x="0" y="203200"/>
                </a:moveTo>
                <a:cubicBezTo>
                  <a:pt x="0" y="90976"/>
                  <a:pt x="90976" y="0"/>
                  <a:pt x="203200" y="0"/>
                </a:cubicBezTo>
                <a:lnTo>
                  <a:pt x="10769600" y="0"/>
                </a:lnTo>
                <a:cubicBezTo>
                  <a:pt x="10881824" y="0"/>
                  <a:pt x="10972800" y="90976"/>
                  <a:pt x="10972800" y="203200"/>
                </a:cubicBezTo>
                <a:lnTo>
                  <a:pt x="10972800" y="2743200"/>
                </a:lnTo>
                <a:cubicBezTo>
                  <a:pt x="10972800" y="2855424"/>
                  <a:pt x="10881824" y="2946400"/>
                  <a:pt x="10769600" y="2946400"/>
                </a:cubicBezTo>
                <a:lnTo>
                  <a:pt x="203200" y="2946400"/>
                </a:lnTo>
                <a:cubicBezTo>
                  <a:pt x="90976" y="2946400"/>
                  <a:pt x="0" y="2855424"/>
                  <a:pt x="0" y="2743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7" hasCustomPrompt="1"/>
            <p:custDataLst>
              <p:tags r:id="rId62"/>
            </p:custDataLst>
          </p:nvPr>
        </p:nvSpPr>
        <p:spPr>
          <a:xfrm>
            <a:off x="914400" y="3556000"/>
            <a:ext cx="10363200" cy="12192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页-10004_9">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609600" y="1930400"/>
            <a:ext cx="5334000" cy="3911600"/>
          </a:xfrm>
          <a:custGeom>
            <a:avLst/>
            <a:gdLst>
              <a:gd name="connisteX0" fmla="*/ 0 w 5334000"/>
              <a:gd name="connsiteY0" fmla="*/ 203200 h 3911600"/>
              <a:gd name="connisteX1" fmla="*/ 203200 w 5334000"/>
              <a:gd name="connsiteY1" fmla="*/ 0 h 3911600"/>
              <a:gd name="connisteX2" fmla="*/ 5130800 w 5334000"/>
              <a:gd name="connsiteY2" fmla="*/ 0 h 3911600"/>
              <a:gd name="connisteX3" fmla="*/ 5334000 w 5334000"/>
              <a:gd name="connsiteY3" fmla="*/ 203200 h 3911600"/>
              <a:gd name="connisteX4" fmla="*/ 5334000 w 5334000"/>
              <a:gd name="connsiteY4" fmla="*/ 3708400 h 3911600"/>
              <a:gd name="connisteX5" fmla="*/ 5130800 w 5334000"/>
              <a:gd name="connsiteY5" fmla="*/ 3911600 h 3911600"/>
              <a:gd name="connisteX6" fmla="*/ 203200 w 5334000"/>
              <a:gd name="connsiteY6" fmla="*/ 3911600 h 3911600"/>
              <a:gd name="connisteX7" fmla="*/ 0 w 5334000"/>
              <a:gd name="connsiteY7" fmla="*/ 3708400 h 3911600"/>
              <a:gd name="connisteX8" fmla="*/ 0 w 5334000"/>
              <a:gd name="connsiteY8" fmla="*/ 203200 h 391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3911600">
                <a:moveTo>
                  <a:pt x="0" y="203200"/>
                </a:moveTo>
                <a:cubicBezTo>
                  <a:pt x="0" y="90976"/>
                  <a:pt x="90976" y="0"/>
                  <a:pt x="203200" y="0"/>
                </a:cubicBezTo>
                <a:lnTo>
                  <a:pt x="5130800" y="0"/>
                </a:lnTo>
                <a:cubicBezTo>
                  <a:pt x="5243024" y="0"/>
                  <a:pt x="5334000" y="90976"/>
                  <a:pt x="5334000" y="203200"/>
                </a:cubicBezTo>
                <a:lnTo>
                  <a:pt x="5334000" y="3708400"/>
                </a:lnTo>
                <a:cubicBezTo>
                  <a:pt x="5334000" y="3820624"/>
                  <a:pt x="5243024" y="3911600"/>
                  <a:pt x="5130800" y="3911600"/>
                </a:cubicBezTo>
                <a:lnTo>
                  <a:pt x="203200" y="3911600"/>
                </a:lnTo>
                <a:cubicBezTo>
                  <a:pt x="90976" y="3911600"/>
                  <a:pt x="0" y="3820624"/>
                  <a:pt x="0" y="37084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文本占位符 8"/>
          <p:cNvSpPr>
            <a:spLocks noGrp="1"/>
          </p:cNvSpPr>
          <p:nvPr>
            <p:ph type="body" idx="16386" hasCustomPrompt="1"/>
            <p:custDataLst>
              <p:tags r:id="rId61"/>
            </p:custDataLst>
          </p:nvPr>
        </p:nvSpPr>
        <p:spPr>
          <a:xfrm>
            <a:off x="914400" y="2692400"/>
            <a:ext cx="47244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2"/>
            </p:custDataLst>
          </p:nvPr>
        </p:nvSpPr>
        <p:spPr>
          <a:xfrm>
            <a:off x="914400" y="3251200"/>
            <a:ext cx="47244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1" hasCustomPrompt="1"/>
            <p:custDataLst>
              <p:tags r:id="rId63"/>
            </p:custDataLst>
          </p:nvPr>
        </p:nvSpPr>
        <p:spPr>
          <a:xfrm>
            <a:off x="6248400" y="1930400"/>
            <a:ext cx="5334000" cy="3911600"/>
          </a:xfrm>
          <a:custGeom>
            <a:avLst/>
            <a:gdLst>
              <a:gd name="connisteX0" fmla="*/ 0 w 5334000"/>
              <a:gd name="connsiteY0" fmla="*/ 203200 h 3911600"/>
              <a:gd name="connisteX1" fmla="*/ 203200 w 5334000"/>
              <a:gd name="connsiteY1" fmla="*/ 0 h 3911600"/>
              <a:gd name="connisteX2" fmla="*/ 5130800 w 5334000"/>
              <a:gd name="connsiteY2" fmla="*/ 0 h 3911600"/>
              <a:gd name="connisteX3" fmla="*/ 5334000 w 5334000"/>
              <a:gd name="connsiteY3" fmla="*/ 203200 h 3911600"/>
              <a:gd name="connisteX4" fmla="*/ 5334000 w 5334000"/>
              <a:gd name="connsiteY4" fmla="*/ 3708400 h 3911600"/>
              <a:gd name="connisteX5" fmla="*/ 5130800 w 5334000"/>
              <a:gd name="connsiteY5" fmla="*/ 3911600 h 3911600"/>
              <a:gd name="connisteX6" fmla="*/ 203200 w 5334000"/>
              <a:gd name="connsiteY6" fmla="*/ 3911600 h 3911600"/>
              <a:gd name="connisteX7" fmla="*/ 0 w 5334000"/>
              <a:gd name="connsiteY7" fmla="*/ 3708400 h 3911600"/>
              <a:gd name="connisteX8" fmla="*/ 0 w 5334000"/>
              <a:gd name="connsiteY8" fmla="*/ 203200 h 391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3911600">
                <a:moveTo>
                  <a:pt x="0" y="203200"/>
                </a:moveTo>
                <a:cubicBezTo>
                  <a:pt x="0" y="90976"/>
                  <a:pt x="90976" y="0"/>
                  <a:pt x="203200" y="0"/>
                </a:cubicBezTo>
                <a:lnTo>
                  <a:pt x="5130800" y="0"/>
                </a:lnTo>
                <a:cubicBezTo>
                  <a:pt x="5243024" y="0"/>
                  <a:pt x="5334000" y="90976"/>
                  <a:pt x="5334000" y="203200"/>
                </a:cubicBezTo>
                <a:lnTo>
                  <a:pt x="5334000" y="3708400"/>
                </a:lnTo>
                <a:cubicBezTo>
                  <a:pt x="5334000" y="3820624"/>
                  <a:pt x="5243024" y="3911600"/>
                  <a:pt x="5130800" y="3911600"/>
                </a:cubicBezTo>
                <a:lnTo>
                  <a:pt x="203200" y="3911600"/>
                </a:lnTo>
                <a:cubicBezTo>
                  <a:pt x="90976" y="3911600"/>
                  <a:pt x="0" y="3820624"/>
                  <a:pt x="0" y="37084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文本占位符 11"/>
          <p:cNvSpPr>
            <a:spLocks noGrp="1"/>
          </p:cNvSpPr>
          <p:nvPr>
            <p:ph type="body" idx="16388" hasCustomPrompt="1"/>
            <p:custDataLst>
              <p:tags r:id="rId64"/>
            </p:custDataLst>
          </p:nvPr>
        </p:nvSpPr>
        <p:spPr>
          <a:xfrm>
            <a:off x="6553200" y="2692400"/>
            <a:ext cx="47244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65"/>
            </p:custDataLst>
          </p:nvPr>
        </p:nvSpPr>
        <p:spPr>
          <a:xfrm>
            <a:off x="6553200" y="3251200"/>
            <a:ext cx="47244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页-42_3">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7"/>
          <p:cNvSpPr>
            <a:spLocks noGrp="1"/>
          </p:cNvSpPr>
          <p:nvPr>
            <p:ph idx="16388" hasCustomPrompt="1"/>
            <p:custDataLst>
              <p:tags r:id="rId59"/>
            </p:custDataLst>
          </p:nvPr>
        </p:nvSpPr>
        <p:spPr>
          <a:xfrm>
            <a:off x="609600" y="1524000"/>
            <a:ext cx="10972800" cy="2844800"/>
          </a:xfrm>
          <a:custGeom>
            <a:avLst/>
            <a:gdLst>
              <a:gd name="connisteX0" fmla="*/ 0 w 10972800"/>
              <a:gd name="connsiteY0" fmla="*/ 203200 h 2844800"/>
              <a:gd name="connisteX1" fmla="*/ 203200 w 10972800"/>
              <a:gd name="connsiteY1" fmla="*/ 0 h 2844800"/>
              <a:gd name="connisteX2" fmla="*/ 10769600 w 10972800"/>
              <a:gd name="connsiteY2" fmla="*/ 0 h 2844800"/>
              <a:gd name="connisteX3" fmla="*/ 10972800 w 10972800"/>
              <a:gd name="connsiteY3" fmla="*/ 203200 h 2844800"/>
              <a:gd name="connisteX4" fmla="*/ 10972800 w 10972800"/>
              <a:gd name="connsiteY4" fmla="*/ 2641600 h 2844800"/>
              <a:gd name="connisteX5" fmla="*/ 10769600 w 10972800"/>
              <a:gd name="connsiteY5" fmla="*/ 2844800 h 2844800"/>
              <a:gd name="connisteX6" fmla="*/ 203200 w 10972800"/>
              <a:gd name="connsiteY6" fmla="*/ 2844800 h 2844800"/>
              <a:gd name="connisteX7" fmla="*/ 0 w 10972800"/>
              <a:gd name="connsiteY7" fmla="*/ 2641600 h 2844800"/>
              <a:gd name="connisteX8" fmla="*/ 0 w 10972800"/>
              <a:gd name="connsiteY8" fmla="*/ 203200 h 2844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844800">
                <a:moveTo>
                  <a:pt x="0" y="203200"/>
                </a:moveTo>
                <a:cubicBezTo>
                  <a:pt x="0" y="90976"/>
                  <a:pt x="90976" y="0"/>
                  <a:pt x="203200" y="0"/>
                </a:cubicBezTo>
                <a:lnTo>
                  <a:pt x="10769600" y="0"/>
                </a:lnTo>
                <a:cubicBezTo>
                  <a:pt x="10881824" y="0"/>
                  <a:pt x="10972800" y="90976"/>
                  <a:pt x="10972800" y="203200"/>
                </a:cubicBezTo>
                <a:lnTo>
                  <a:pt x="10972800" y="2641600"/>
                </a:lnTo>
                <a:cubicBezTo>
                  <a:pt x="10972800" y="2753824"/>
                  <a:pt x="10881824" y="2844800"/>
                  <a:pt x="10769600" y="2844800"/>
                </a:cubicBezTo>
                <a:lnTo>
                  <a:pt x="203200" y="2844800"/>
                </a:lnTo>
                <a:cubicBezTo>
                  <a:pt x="90976" y="2844800"/>
                  <a:pt x="0" y="2753824"/>
                  <a:pt x="0" y="2641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89" hasCustomPrompt="1"/>
            <p:custDataLst>
              <p:tags r:id="rId61"/>
            </p:custDataLst>
          </p:nvPr>
        </p:nvSpPr>
        <p:spPr>
          <a:xfrm>
            <a:off x="609600" y="4826000"/>
            <a:ext cx="50800" cy="1422400"/>
          </a:xfrm>
          <a:custGeom>
            <a:avLst/>
            <a:gdLst>
              <a:gd name="connisteX0" fmla="*/ 0 w 50800"/>
              <a:gd name="connsiteY0" fmla="*/ 25400 h 1422400"/>
              <a:gd name="connisteX1" fmla="*/ 25400 w 50800"/>
              <a:gd name="connsiteY1" fmla="*/ 0 h 1422400"/>
              <a:gd name="connisteX2" fmla="*/ 25400 w 50800"/>
              <a:gd name="connsiteY2" fmla="*/ 0 h 1422400"/>
              <a:gd name="connisteX3" fmla="*/ 50800 w 50800"/>
              <a:gd name="connsiteY3" fmla="*/ 25400 h 1422400"/>
              <a:gd name="connisteX4" fmla="*/ 50800 w 50800"/>
              <a:gd name="connsiteY4" fmla="*/ 1397000 h 1422400"/>
              <a:gd name="connisteX5" fmla="*/ 25400 w 50800"/>
              <a:gd name="connsiteY5" fmla="*/ 1422400 h 1422400"/>
              <a:gd name="connisteX6" fmla="*/ 25400 w 50800"/>
              <a:gd name="connsiteY6" fmla="*/ 1422400 h 1422400"/>
              <a:gd name="connisteX7" fmla="*/ 0 w 50800"/>
              <a:gd name="connsiteY7" fmla="*/ 1397000 h 1422400"/>
              <a:gd name="connisteX8" fmla="*/ 0 w 50800"/>
              <a:gd name="connsiteY8" fmla="*/ 25400 h 142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422400">
                <a:moveTo>
                  <a:pt x="0" y="25400"/>
                </a:moveTo>
                <a:cubicBezTo>
                  <a:pt x="0" y="11372"/>
                  <a:pt x="11372" y="0"/>
                  <a:pt x="25400" y="0"/>
                </a:cubicBezTo>
                <a:lnTo>
                  <a:pt x="25400" y="0"/>
                </a:lnTo>
                <a:cubicBezTo>
                  <a:pt x="39428" y="0"/>
                  <a:pt x="50800" y="11372"/>
                  <a:pt x="50800" y="25400"/>
                </a:cubicBezTo>
                <a:lnTo>
                  <a:pt x="50800" y="1397000"/>
                </a:lnTo>
                <a:cubicBezTo>
                  <a:pt x="50800" y="1411028"/>
                  <a:pt x="39428" y="1422400"/>
                  <a:pt x="25400" y="1422400"/>
                </a:cubicBezTo>
                <a:lnTo>
                  <a:pt x="25400" y="1422400"/>
                </a:lnTo>
                <a:cubicBezTo>
                  <a:pt x="11372" y="1422400"/>
                  <a:pt x="0" y="1411028"/>
                  <a:pt x="0" y="13970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762000" y="4826000"/>
            <a:ext cx="108204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762000" y="5334000"/>
            <a:ext cx="108204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页-3_3">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1" hasCustomPrompt="1"/>
            <p:custDataLst>
              <p:tags r:id="rId59"/>
            </p:custDataLst>
          </p:nvPr>
        </p:nvSpPr>
        <p:spPr>
          <a:xfrm>
            <a:off x="2438400" y="22606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0" hasCustomPrompt="1"/>
            <p:custDataLst>
              <p:tags r:id="rId61"/>
            </p:custDataLst>
          </p:nvPr>
        </p:nvSpPr>
        <p:spPr>
          <a:xfrm>
            <a:off x="2794000" y="2616200"/>
            <a:ext cx="812800" cy="8128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609600" y="4038600"/>
            <a:ext cx="51816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609600" y="4597400"/>
            <a:ext cx="5181600" cy="9144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3" hasCustomPrompt="1"/>
            <p:custDataLst>
              <p:tags r:id="rId64"/>
            </p:custDataLst>
          </p:nvPr>
        </p:nvSpPr>
        <p:spPr>
          <a:xfrm>
            <a:off x="8229600" y="22606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2" hasCustomPrompt="1"/>
            <p:custDataLst>
              <p:tags r:id="rId65"/>
            </p:custDataLst>
          </p:nvPr>
        </p:nvSpPr>
        <p:spPr>
          <a:xfrm>
            <a:off x="8585200" y="2616200"/>
            <a:ext cx="812800" cy="8128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6400800" y="4038600"/>
            <a:ext cx="51816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6400800" y="4597400"/>
            <a:ext cx="5181600" cy="9144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页-上标下内-装饰右叠-默认位置-并列-31_8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609600" y="1524000"/>
            <a:ext cx="10972800" cy="2209800"/>
          </a:xfrm>
          <a:custGeom>
            <a:avLst/>
            <a:gdLst>
              <a:gd name="connisteX0" fmla="*/ 0 w 10972800"/>
              <a:gd name="connsiteY0" fmla="*/ 203200 h 2209800"/>
              <a:gd name="connisteX1" fmla="*/ 203200 w 10972800"/>
              <a:gd name="connsiteY1" fmla="*/ 0 h 2209800"/>
              <a:gd name="connisteX2" fmla="*/ 10769600 w 10972800"/>
              <a:gd name="connsiteY2" fmla="*/ 0 h 2209800"/>
              <a:gd name="connisteX3" fmla="*/ 10972800 w 10972800"/>
              <a:gd name="connsiteY3" fmla="*/ 203200 h 2209800"/>
              <a:gd name="connisteX4" fmla="*/ 10972800 w 10972800"/>
              <a:gd name="connsiteY4" fmla="*/ 2006600 h 2209800"/>
              <a:gd name="connisteX5" fmla="*/ 10769600 w 10972800"/>
              <a:gd name="connsiteY5" fmla="*/ 2209800 h 2209800"/>
              <a:gd name="connisteX6" fmla="*/ 203200 w 10972800"/>
              <a:gd name="connsiteY6" fmla="*/ 2209800 h 2209800"/>
              <a:gd name="connisteX7" fmla="*/ 0 w 10972800"/>
              <a:gd name="connsiteY7" fmla="*/ 2006600 h 2209800"/>
              <a:gd name="connisteX8" fmla="*/ 0 w 109728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09800">
                <a:moveTo>
                  <a:pt x="0" y="203200"/>
                </a:moveTo>
                <a:cubicBezTo>
                  <a:pt x="0" y="90976"/>
                  <a:pt x="90976" y="0"/>
                  <a:pt x="203200" y="0"/>
                </a:cubicBezTo>
                <a:lnTo>
                  <a:pt x="10769600" y="0"/>
                </a:lnTo>
                <a:cubicBezTo>
                  <a:pt x="10881824" y="0"/>
                  <a:pt x="10972800" y="90976"/>
                  <a:pt x="10972800" y="203200"/>
                </a:cubicBezTo>
                <a:lnTo>
                  <a:pt x="10972800" y="2006600"/>
                </a:lnTo>
                <a:cubicBezTo>
                  <a:pt x="10972800" y="2118824"/>
                  <a:pt x="10881824" y="2209800"/>
                  <a:pt x="10769600" y="2209800"/>
                </a:cubicBez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1" hasCustomPrompt="1"/>
            <p:custDataLst>
              <p:tags r:id="rId61"/>
            </p:custDataLst>
          </p:nvPr>
        </p:nvSpPr>
        <p:spPr>
          <a:xfrm>
            <a:off x="914400" y="18669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2794000" y="2044700"/>
            <a:ext cx="8483600" cy="406400"/>
          </a:xfrm>
          <a:prstGeom prst="rect">
            <a:avLst/>
          </a:prstGeo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2794000" y="2603500"/>
            <a:ext cx="8483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2" hasCustomPrompt="1"/>
            <p:custDataLst>
              <p:tags r:id="rId64"/>
            </p:custDataLst>
          </p:nvPr>
        </p:nvSpPr>
        <p:spPr>
          <a:xfrm>
            <a:off x="609600" y="4038600"/>
            <a:ext cx="10972800" cy="2209800"/>
          </a:xfrm>
          <a:custGeom>
            <a:avLst/>
            <a:gdLst>
              <a:gd name="connisteX0" fmla="*/ 0 w 10972800"/>
              <a:gd name="connsiteY0" fmla="*/ 203200 h 2209800"/>
              <a:gd name="connisteX1" fmla="*/ 203200 w 10972800"/>
              <a:gd name="connsiteY1" fmla="*/ 0 h 2209800"/>
              <a:gd name="connisteX2" fmla="*/ 10769600 w 10972800"/>
              <a:gd name="connsiteY2" fmla="*/ 0 h 2209800"/>
              <a:gd name="connisteX3" fmla="*/ 10972800 w 10972800"/>
              <a:gd name="connsiteY3" fmla="*/ 203200 h 2209800"/>
              <a:gd name="connisteX4" fmla="*/ 10972800 w 10972800"/>
              <a:gd name="connsiteY4" fmla="*/ 2006600 h 2209800"/>
              <a:gd name="connisteX5" fmla="*/ 10769600 w 10972800"/>
              <a:gd name="connsiteY5" fmla="*/ 2209800 h 2209800"/>
              <a:gd name="connisteX6" fmla="*/ 203200 w 10972800"/>
              <a:gd name="connsiteY6" fmla="*/ 2209800 h 2209800"/>
              <a:gd name="connisteX7" fmla="*/ 0 w 10972800"/>
              <a:gd name="connsiteY7" fmla="*/ 2006600 h 2209800"/>
              <a:gd name="connisteX8" fmla="*/ 0 w 109728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09800">
                <a:moveTo>
                  <a:pt x="0" y="203200"/>
                </a:moveTo>
                <a:cubicBezTo>
                  <a:pt x="0" y="90976"/>
                  <a:pt x="90976" y="0"/>
                  <a:pt x="203200" y="0"/>
                </a:cubicBezTo>
                <a:lnTo>
                  <a:pt x="10769600" y="0"/>
                </a:lnTo>
                <a:cubicBezTo>
                  <a:pt x="10881824" y="0"/>
                  <a:pt x="10972800" y="90976"/>
                  <a:pt x="10972800" y="203200"/>
                </a:cubicBezTo>
                <a:lnTo>
                  <a:pt x="10972800" y="2006600"/>
                </a:lnTo>
                <a:cubicBezTo>
                  <a:pt x="10972800" y="2118824"/>
                  <a:pt x="10881824" y="2209800"/>
                  <a:pt x="10769600" y="2209800"/>
                </a:cubicBez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65"/>
            </p:custDataLst>
          </p:nvPr>
        </p:nvSpPr>
        <p:spPr>
          <a:xfrm>
            <a:off x="914400" y="43815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2794000" y="4559300"/>
            <a:ext cx="8483600" cy="406400"/>
          </a:xfrm>
          <a:prstGeom prst="rect">
            <a:avLst/>
          </a:prstGeo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2794000" y="5118100"/>
            <a:ext cx="8483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页-27_3">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2" hasCustomPrompt="1"/>
            <p:custDataLst>
              <p:tags r:id="rId59"/>
            </p:custDataLst>
          </p:nvPr>
        </p:nvSpPr>
        <p:spPr>
          <a:xfrm>
            <a:off x="609600" y="2260600"/>
            <a:ext cx="1524000" cy="1524000"/>
          </a:xfrm>
          <a:custGeom>
            <a:avLst/>
            <a:gdLst>
              <a:gd name="connisteX0" fmla="*/ 0 w 1524000"/>
              <a:gd name="connsiteY0" fmla="*/ 304800 h 1524000"/>
              <a:gd name="connisteX1" fmla="*/ 304800 w 1524000"/>
              <a:gd name="connsiteY1" fmla="*/ 0 h 1524000"/>
              <a:gd name="connisteX2" fmla="*/ 1219200 w 1524000"/>
              <a:gd name="connsiteY2" fmla="*/ 0 h 1524000"/>
              <a:gd name="connisteX3" fmla="*/ 1524000 w 1524000"/>
              <a:gd name="connsiteY3" fmla="*/ 304800 h 1524000"/>
              <a:gd name="connisteX4" fmla="*/ 1524000 w 1524000"/>
              <a:gd name="connsiteY4" fmla="*/ 1219200 h 1524000"/>
              <a:gd name="connisteX5" fmla="*/ 1219200 w 1524000"/>
              <a:gd name="connsiteY5" fmla="*/ 1524000 h 1524000"/>
              <a:gd name="connisteX6" fmla="*/ 304800 w 1524000"/>
              <a:gd name="connsiteY6" fmla="*/ 1524000 h 1524000"/>
              <a:gd name="connisteX7" fmla="*/ 0 w 1524000"/>
              <a:gd name="connsiteY7" fmla="*/ 1219200 h 1524000"/>
              <a:gd name="connisteX8" fmla="*/ 0 w 1524000"/>
              <a:gd name="connsiteY8" fmla="*/ 3048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304800"/>
                </a:moveTo>
                <a:cubicBezTo>
                  <a:pt x="0" y="136464"/>
                  <a:pt x="136464" y="0"/>
                  <a:pt x="304800" y="0"/>
                </a:cubicBezTo>
                <a:lnTo>
                  <a:pt x="1219200" y="0"/>
                </a:lnTo>
                <a:cubicBezTo>
                  <a:pt x="1387536" y="0"/>
                  <a:pt x="1524000" y="136464"/>
                  <a:pt x="1524000" y="304800"/>
                </a:cubicBezTo>
                <a:lnTo>
                  <a:pt x="1524000" y="1219200"/>
                </a:lnTo>
                <a:cubicBezTo>
                  <a:pt x="1524000" y="1387536"/>
                  <a:pt x="1387536" y="1524000"/>
                  <a:pt x="1219200" y="1524000"/>
                </a:cubicBezTo>
                <a:lnTo>
                  <a:pt x="304800" y="1524000"/>
                </a:lnTo>
                <a:cubicBezTo>
                  <a:pt x="136464" y="1524000"/>
                  <a:pt x="0" y="1387536"/>
                  <a:pt x="0" y="12192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文本占位符 8"/>
          <p:cNvSpPr>
            <a:spLocks noGrp="1"/>
          </p:cNvSpPr>
          <p:nvPr>
            <p:ph type="body" idx="16388" hasCustomPrompt="1"/>
            <p:custDataLst>
              <p:tags r:id="rId61"/>
            </p:custDataLst>
          </p:nvPr>
        </p:nvSpPr>
        <p:spPr>
          <a:xfrm>
            <a:off x="920750" y="2641600"/>
            <a:ext cx="901700" cy="762000"/>
          </a:xfrm>
          <a:prstGeom prst="rect">
            <a:avLst/>
          </a:prstGeom>
          <a:noFill/>
        </p:spPr>
        <p:txBody>
          <a:bodyPr wrap="none" lIns="0" tIns="0" rIns="0" bIns="0" anchor="ctr">
            <a:noAutofit/>
          </a:bodyPr>
          <a:lstStyle>
            <a:lvl1pPr marL="0" indent="0" algn="ctr">
              <a:lnSpc>
                <a:spcPct val="109000"/>
              </a:lnSpc>
              <a:spcBef>
                <a:spcPct val="0"/>
              </a:spcBef>
              <a:spcAft>
                <a:spcPct val="0"/>
              </a:spcAft>
              <a:buNone/>
              <a:defRPr sz="6000" b="0" spc="0">
                <a:solidFill>
                  <a:srgbClr val="FFFFFF"/>
                </a:solidFill>
              </a:defRPr>
            </a:lvl1pPr>
          </a:lstStyle>
          <a:p>
            <a:pPr lvl="0"/>
            <a:r>
              <a:rPr lang="zh-CN" altLang="en-US" smtClean="0"/>
              <a:t>01</a:t>
            </a:r>
            <a:endParaRPr lang="zh-CN" altLang="en-US" smtClean="0"/>
          </a:p>
        </p:txBody>
      </p:sp>
      <p:sp>
        <p:nvSpPr>
          <p:cNvPr id="10" name="文本占位符 9"/>
          <p:cNvSpPr>
            <a:spLocks noGrp="1"/>
          </p:cNvSpPr>
          <p:nvPr>
            <p:ph type="body" idx="16386" hasCustomPrompt="1"/>
            <p:custDataLst>
              <p:tags r:id="rId62"/>
            </p:custDataLst>
          </p:nvPr>
        </p:nvSpPr>
        <p:spPr>
          <a:xfrm>
            <a:off x="609600" y="4038600"/>
            <a:ext cx="5181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609600" y="4597400"/>
            <a:ext cx="51816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3" hasCustomPrompt="1"/>
            <p:custDataLst>
              <p:tags r:id="rId64"/>
            </p:custDataLst>
          </p:nvPr>
        </p:nvSpPr>
        <p:spPr>
          <a:xfrm>
            <a:off x="6400800" y="2260600"/>
            <a:ext cx="1524000" cy="1524000"/>
          </a:xfrm>
          <a:custGeom>
            <a:avLst/>
            <a:gdLst>
              <a:gd name="connisteX0" fmla="*/ 0 w 1524000"/>
              <a:gd name="connsiteY0" fmla="*/ 304800 h 1524000"/>
              <a:gd name="connisteX1" fmla="*/ 304800 w 1524000"/>
              <a:gd name="connsiteY1" fmla="*/ 0 h 1524000"/>
              <a:gd name="connisteX2" fmla="*/ 1219200 w 1524000"/>
              <a:gd name="connsiteY2" fmla="*/ 0 h 1524000"/>
              <a:gd name="connisteX3" fmla="*/ 1524000 w 1524000"/>
              <a:gd name="connsiteY3" fmla="*/ 304800 h 1524000"/>
              <a:gd name="connisteX4" fmla="*/ 1524000 w 1524000"/>
              <a:gd name="connsiteY4" fmla="*/ 1219200 h 1524000"/>
              <a:gd name="connisteX5" fmla="*/ 1219200 w 1524000"/>
              <a:gd name="connsiteY5" fmla="*/ 1524000 h 1524000"/>
              <a:gd name="connisteX6" fmla="*/ 304800 w 1524000"/>
              <a:gd name="connsiteY6" fmla="*/ 1524000 h 1524000"/>
              <a:gd name="connisteX7" fmla="*/ 0 w 1524000"/>
              <a:gd name="connsiteY7" fmla="*/ 1219200 h 1524000"/>
              <a:gd name="connisteX8" fmla="*/ 0 w 1524000"/>
              <a:gd name="connsiteY8" fmla="*/ 3048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304800"/>
                </a:moveTo>
                <a:cubicBezTo>
                  <a:pt x="0" y="136464"/>
                  <a:pt x="136464" y="0"/>
                  <a:pt x="304800" y="0"/>
                </a:cubicBezTo>
                <a:lnTo>
                  <a:pt x="1219200" y="0"/>
                </a:lnTo>
                <a:cubicBezTo>
                  <a:pt x="1387536" y="0"/>
                  <a:pt x="1524000" y="136464"/>
                  <a:pt x="1524000" y="304800"/>
                </a:cubicBezTo>
                <a:lnTo>
                  <a:pt x="1524000" y="1219200"/>
                </a:lnTo>
                <a:cubicBezTo>
                  <a:pt x="1524000" y="1387536"/>
                  <a:pt x="1387536" y="1524000"/>
                  <a:pt x="1219200" y="1524000"/>
                </a:cubicBezTo>
                <a:lnTo>
                  <a:pt x="304800" y="1524000"/>
                </a:lnTo>
                <a:cubicBezTo>
                  <a:pt x="136464" y="1524000"/>
                  <a:pt x="0" y="1387536"/>
                  <a:pt x="0" y="12192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91" hasCustomPrompt="1"/>
            <p:custDataLst>
              <p:tags r:id="rId65"/>
            </p:custDataLst>
          </p:nvPr>
        </p:nvSpPr>
        <p:spPr>
          <a:xfrm>
            <a:off x="6711950" y="2641600"/>
            <a:ext cx="901700" cy="762000"/>
          </a:xfrm>
          <a:prstGeom prst="rect">
            <a:avLst/>
          </a:prstGeom>
          <a:noFill/>
        </p:spPr>
        <p:txBody>
          <a:bodyPr wrap="none" lIns="0" tIns="0" rIns="0" bIns="0" anchor="ctr">
            <a:noAutofit/>
          </a:bodyPr>
          <a:lstStyle>
            <a:lvl1pPr marL="0" indent="0" algn="ctr">
              <a:lnSpc>
                <a:spcPct val="109000"/>
              </a:lnSpc>
              <a:spcBef>
                <a:spcPct val="0"/>
              </a:spcBef>
              <a:spcAft>
                <a:spcPct val="0"/>
              </a:spcAft>
              <a:buNone/>
              <a:defRPr sz="6000" b="0" spc="0">
                <a:solidFill>
                  <a:srgbClr val="FFFFFF"/>
                </a:solidFill>
              </a:defRPr>
            </a:lvl1pPr>
          </a:lstStyle>
          <a:p>
            <a:pPr lvl="0"/>
            <a:r>
              <a:rPr lang="zh-CN" altLang="en-US" smtClean="0"/>
              <a:t>02</a:t>
            </a:r>
            <a:endParaRPr lang="zh-CN" altLang="en-US" smtClean="0"/>
          </a:p>
        </p:txBody>
      </p:sp>
      <p:sp>
        <p:nvSpPr>
          <p:cNvPr id="14" name="文本占位符 13"/>
          <p:cNvSpPr>
            <a:spLocks noGrp="1"/>
          </p:cNvSpPr>
          <p:nvPr>
            <p:ph type="body" idx="16389" hasCustomPrompt="1"/>
            <p:custDataLst>
              <p:tags r:id="rId66"/>
            </p:custDataLst>
          </p:nvPr>
        </p:nvSpPr>
        <p:spPr>
          <a:xfrm>
            <a:off x="6400800" y="4038600"/>
            <a:ext cx="5181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90" hasCustomPrompt="1"/>
            <p:custDataLst>
              <p:tags r:id="rId67"/>
            </p:custDataLst>
          </p:nvPr>
        </p:nvSpPr>
        <p:spPr>
          <a:xfrm>
            <a:off x="6400800" y="4597400"/>
            <a:ext cx="51816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页-59_17">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7"/>
          <p:cNvSpPr>
            <a:spLocks noGrp="1"/>
          </p:cNvSpPr>
          <p:nvPr>
            <p:ph idx="16392" hasCustomPrompt="1"/>
            <p:custDataLst>
              <p:tags r:id="rId59"/>
            </p:custDataLst>
          </p:nvPr>
        </p:nvSpPr>
        <p:spPr>
          <a:xfrm>
            <a:off x="609600" y="4013200"/>
            <a:ext cx="10972800" cy="2235200"/>
          </a:xfrm>
          <a:custGeom>
            <a:avLst/>
            <a:gdLst>
              <a:gd name="connisteX0" fmla="*/ 0 w 10972800"/>
              <a:gd name="connsiteY0" fmla="*/ 203200 h 2235200"/>
              <a:gd name="connisteX1" fmla="*/ 203200 w 10972800"/>
              <a:gd name="connsiteY1" fmla="*/ 0 h 2235200"/>
              <a:gd name="connisteX2" fmla="*/ 10769600 w 10972800"/>
              <a:gd name="connsiteY2" fmla="*/ 0 h 2235200"/>
              <a:gd name="connisteX3" fmla="*/ 10972800 w 10972800"/>
              <a:gd name="connsiteY3" fmla="*/ 203200 h 2235200"/>
              <a:gd name="connisteX4" fmla="*/ 10972800 w 10972800"/>
              <a:gd name="connsiteY4" fmla="*/ 2032000 h 2235200"/>
              <a:gd name="connisteX5" fmla="*/ 10769600 w 10972800"/>
              <a:gd name="connsiteY5" fmla="*/ 2235200 h 2235200"/>
              <a:gd name="connisteX6" fmla="*/ 203200 w 10972800"/>
              <a:gd name="connsiteY6" fmla="*/ 2235200 h 2235200"/>
              <a:gd name="connisteX7" fmla="*/ 0 w 10972800"/>
              <a:gd name="connsiteY7" fmla="*/ 2032000 h 2235200"/>
              <a:gd name="connisteX8" fmla="*/ 0 w 10972800"/>
              <a:gd name="connsiteY8" fmla="*/ 203200 h 2235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35200">
                <a:moveTo>
                  <a:pt x="0" y="203200"/>
                </a:moveTo>
                <a:cubicBezTo>
                  <a:pt x="0" y="90976"/>
                  <a:pt x="90976" y="0"/>
                  <a:pt x="203200" y="0"/>
                </a:cubicBezTo>
                <a:lnTo>
                  <a:pt x="10769600" y="0"/>
                </a:lnTo>
                <a:cubicBezTo>
                  <a:pt x="10881824" y="0"/>
                  <a:pt x="10972800" y="90976"/>
                  <a:pt x="10972800" y="203200"/>
                </a:cubicBezTo>
                <a:lnTo>
                  <a:pt x="10972800" y="2032000"/>
                </a:lnTo>
                <a:cubicBezTo>
                  <a:pt x="10972800" y="2144224"/>
                  <a:pt x="10881824" y="2235200"/>
                  <a:pt x="10769600" y="2235200"/>
                </a:cubicBezTo>
                <a:lnTo>
                  <a:pt x="203200" y="2235200"/>
                </a:lnTo>
                <a:cubicBezTo>
                  <a:pt x="90976" y="2235200"/>
                  <a:pt x="0" y="2144224"/>
                  <a:pt x="0" y="20320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93" hasCustomPrompt="1"/>
            <p:custDataLst>
              <p:tags r:id="rId61"/>
            </p:custDataLst>
          </p:nvPr>
        </p:nvSpPr>
        <p:spPr>
          <a:xfrm>
            <a:off x="609600" y="15240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762000" y="1524000"/>
            <a:ext cx="3098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762000" y="2032000"/>
            <a:ext cx="30988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4" hasCustomPrompt="1"/>
            <p:custDataLst>
              <p:tags r:id="rId64"/>
            </p:custDataLst>
          </p:nvPr>
        </p:nvSpPr>
        <p:spPr>
          <a:xfrm>
            <a:off x="4470400" y="15240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8" hasCustomPrompt="1"/>
            <p:custDataLst>
              <p:tags r:id="rId65"/>
            </p:custDataLst>
          </p:nvPr>
        </p:nvSpPr>
        <p:spPr>
          <a:xfrm>
            <a:off x="4622800" y="1524000"/>
            <a:ext cx="3098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9" hasCustomPrompt="1"/>
            <p:custDataLst>
              <p:tags r:id="rId66"/>
            </p:custDataLst>
          </p:nvPr>
        </p:nvSpPr>
        <p:spPr>
          <a:xfrm>
            <a:off x="4622800" y="2032000"/>
            <a:ext cx="30988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5" hasCustomPrompt="1"/>
            <p:custDataLst>
              <p:tags r:id="rId67"/>
            </p:custDataLst>
          </p:nvPr>
        </p:nvSpPr>
        <p:spPr>
          <a:xfrm>
            <a:off x="8331200" y="15240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文本占位符 15"/>
          <p:cNvSpPr>
            <a:spLocks noGrp="1"/>
          </p:cNvSpPr>
          <p:nvPr>
            <p:ph type="body" idx="16390" hasCustomPrompt="1"/>
            <p:custDataLst>
              <p:tags r:id="rId68"/>
            </p:custDataLst>
          </p:nvPr>
        </p:nvSpPr>
        <p:spPr>
          <a:xfrm>
            <a:off x="8483600" y="1524000"/>
            <a:ext cx="3098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91" hasCustomPrompt="1"/>
            <p:custDataLst>
              <p:tags r:id="rId69"/>
            </p:custDataLst>
          </p:nvPr>
        </p:nvSpPr>
        <p:spPr>
          <a:xfrm>
            <a:off x="8483600" y="2032000"/>
            <a:ext cx="30988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正文页-上标下内-装饰左叠-默认位置-并列-38_8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609600" y="1524000"/>
            <a:ext cx="8432800" cy="2209800"/>
          </a:xfrm>
          <a:custGeom>
            <a:avLst/>
            <a:gdLst>
              <a:gd name="connisteX0" fmla="*/ 0 w 8432800"/>
              <a:gd name="connsiteY0" fmla="*/ 203200 h 2209800"/>
              <a:gd name="connisteX1" fmla="*/ 203200 w 8432800"/>
              <a:gd name="connsiteY1" fmla="*/ 0 h 2209800"/>
              <a:gd name="connisteX2" fmla="*/ 8432800 w 8432800"/>
              <a:gd name="connsiteY2" fmla="*/ 0 h 2209800"/>
              <a:gd name="connisteX3" fmla="*/ 8432800 w 8432800"/>
              <a:gd name="connsiteY3" fmla="*/ 2209800 h 2209800"/>
              <a:gd name="connisteX4" fmla="*/ 203200 w 8432800"/>
              <a:gd name="connsiteY4" fmla="*/ 2209800 h 2209800"/>
              <a:gd name="connisteX5" fmla="*/ 0 w 8432800"/>
              <a:gd name="connsiteY5" fmla="*/ 2006600 h 2209800"/>
              <a:gd name="connisteX6" fmla="*/ 0 w 84328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203200"/>
                </a:moveTo>
                <a:cubicBezTo>
                  <a:pt x="0" y="90976"/>
                  <a:pt x="90976" y="0"/>
                  <a:pt x="203200" y="0"/>
                </a:cubicBezTo>
                <a:lnTo>
                  <a:pt x="8432800" y="0"/>
                </a:lnTo>
                <a:lnTo>
                  <a:pt x="8432800" y="2209800"/>
                </a:ln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1" hasCustomPrompt="1"/>
            <p:custDataLst>
              <p:tags r:id="rId61"/>
            </p:custDataLst>
          </p:nvPr>
        </p:nvSpPr>
        <p:spPr>
          <a:xfrm>
            <a:off x="9042400" y="1524000"/>
            <a:ext cx="2540000" cy="2209800"/>
          </a:xfrm>
          <a:custGeom>
            <a:avLst/>
            <a:gdLst>
              <a:gd name="connisteX0" fmla="*/ 0 w 2540000"/>
              <a:gd name="connsiteY0" fmla="*/ 0 h 2209800"/>
              <a:gd name="connisteX1" fmla="*/ 2336800 w 2540000"/>
              <a:gd name="connsiteY1" fmla="*/ 0 h 2209800"/>
              <a:gd name="connisteX2" fmla="*/ 2540000 w 2540000"/>
              <a:gd name="connsiteY2" fmla="*/ 203200 h 2209800"/>
              <a:gd name="connisteX3" fmla="*/ 2540000 w 2540000"/>
              <a:gd name="connsiteY3" fmla="*/ 2006600 h 2209800"/>
              <a:gd name="connisteX4" fmla="*/ 2336800 w 2540000"/>
              <a:gd name="connsiteY4" fmla="*/ 2209800 h 2209800"/>
              <a:gd name="connisteX5" fmla="*/ 0 w 2540000"/>
              <a:gd name="connsiteY5" fmla="*/ 2209800 h 2209800"/>
              <a:gd name="connisteX6" fmla="*/ 0 w 2540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0"/>
                </a:moveTo>
                <a:lnTo>
                  <a:pt x="2336800" y="0"/>
                </a:lnTo>
                <a:cubicBezTo>
                  <a:pt x="2449024" y="0"/>
                  <a:pt x="2540000" y="90976"/>
                  <a:pt x="2540000" y="203200"/>
                </a:cubicBezTo>
                <a:lnTo>
                  <a:pt x="2540000" y="2006600"/>
                </a:lnTo>
                <a:cubicBezTo>
                  <a:pt x="2540000" y="2118824"/>
                  <a:pt x="2449024" y="2209800"/>
                  <a:pt x="2336800" y="2209800"/>
                </a:cubicBezTo>
                <a:lnTo>
                  <a:pt x="0" y="2209800"/>
                </a:ln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914400" y="2044700"/>
            <a:ext cx="7823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914400" y="2603500"/>
            <a:ext cx="78232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2" hasCustomPrompt="1"/>
            <p:custDataLst>
              <p:tags r:id="rId64"/>
            </p:custDataLst>
          </p:nvPr>
        </p:nvSpPr>
        <p:spPr>
          <a:xfrm>
            <a:off x="609600" y="4038600"/>
            <a:ext cx="8432800" cy="2209800"/>
          </a:xfrm>
          <a:custGeom>
            <a:avLst/>
            <a:gdLst>
              <a:gd name="connisteX0" fmla="*/ 0 w 8432800"/>
              <a:gd name="connsiteY0" fmla="*/ 203200 h 2209800"/>
              <a:gd name="connisteX1" fmla="*/ 203200 w 8432800"/>
              <a:gd name="connsiteY1" fmla="*/ 0 h 2209800"/>
              <a:gd name="connisteX2" fmla="*/ 8432800 w 8432800"/>
              <a:gd name="connsiteY2" fmla="*/ 0 h 2209800"/>
              <a:gd name="connisteX3" fmla="*/ 8432800 w 8432800"/>
              <a:gd name="connsiteY3" fmla="*/ 2209800 h 2209800"/>
              <a:gd name="connisteX4" fmla="*/ 203200 w 8432800"/>
              <a:gd name="connsiteY4" fmla="*/ 2209800 h 2209800"/>
              <a:gd name="connisteX5" fmla="*/ 0 w 8432800"/>
              <a:gd name="connsiteY5" fmla="*/ 2006600 h 2209800"/>
              <a:gd name="connisteX6" fmla="*/ 0 w 84328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203200"/>
                </a:moveTo>
                <a:cubicBezTo>
                  <a:pt x="0" y="90976"/>
                  <a:pt x="90976" y="0"/>
                  <a:pt x="203200" y="0"/>
                </a:cubicBezTo>
                <a:lnTo>
                  <a:pt x="8432800" y="0"/>
                </a:lnTo>
                <a:lnTo>
                  <a:pt x="8432800" y="2209800"/>
                </a:ln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65"/>
            </p:custDataLst>
          </p:nvPr>
        </p:nvSpPr>
        <p:spPr>
          <a:xfrm>
            <a:off x="9042400" y="4038600"/>
            <a:ext cx="2540000" cy="2209800"/>
          </a:xfrm>
          <a:custGeom>
            <a:avLst/>
            <a:gdLst>
              <a:gd name="connisteX0" fmla="*/ 0 w 2540000"/>
              <a:gd name="connsiteY0" fmla="*/ 0 h 2209800"/>
              <a:gd name="connisteX1" fmla="*/ 2336800 w 2540000"/>
              <a:gd name="connsiteY1" fmla="*/ 0 h 2209800"/>
              <a:gd name="connisteX2" fmla="*/ 2540000 w 2540000"/>
              <a:gd name="connsiteY2" fmla="*/ 203200 h 2209800"/>
              <a:gd name="connisteX3" fmla="*/ 2540000 w 2540000"/>
              <a:gd name="connsiteY3" fmla="*/ 2006600 h 2209800"/>
              <a:gd name="connisteX4" fmla="*/ 2336800 w 2540000"/>
              <a:gd name="connsiteY4" fmla="*/ 2209800 h 2209800"/>
              <a:gd name="connisteX5" fmla="*/ 0 w 2540000"/>
              <a:gd name="connsiteY5" fmla="*/ 2209800 h 2209800"/>
              <a:gd name="connisteX6" fmla="*/ 0 w 2540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0"/>
                </a:moveTo>
                <a:lnTo>
                  <a:pt x="2336800" y="0"/>
                </a:lnTo>
                <a:cubicBezTo>
                  <a:pt x="2449024" y="0"/>
                  <a:pt x="2540000" y="90976"/>
                  <a:pt x="2540000" y="203200"/>
                </a:cubicBezTo>
                <a:lnTo>
                  <a:pt x="2540000" y="2006600"/>
                </a:lnTo>
                <a:cubicBezTo>
                  <a:pt x="2540000" y="2118824"/>
                  <a:pt x="2449024" y="2209800"/>
                  <a:pt x="2336800" y="2209800"/>
                </a:cubicBezTo>
                <a:lnTo>
                  <a:pt x="0" y="2209800"/>
                </a:ln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914400" y="4559300"/>
            <a:ext cx="7823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914400" y="5118100"/>
            <a:ext cx="78232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正文页-上标下内-装饰背景-装饰背景-并列-57_9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3149600" y="1524000"/>
            <a:ext cx="8432800" cy="2209800"/>
          </a:xfrm>
          <a:custGeom>
            <a:avLst/>
            <a:gdLst>
              <a:gd name="connisteX0" fmla="*/ 0 w 8432800"/>
              <a:gd name="connsiteY0" fmla="*/ 0 h 2209800"/>
              <a:gd name="connisteX1" fmla="*/ 8229600 w 8432800"/>
              <a:gd name="connsiteY1" fmla="*/ 0 h 2209800"/>
              <a:gd name="connisteX2" fmla="*/ 8432800 w 8432800"/>
              <a:gd name="connsiteY2" fmla="*/ 203200 h 2209800"/>
              <a:gd name="connisteX3" fmla="*/ 8432800 w 8432800"/>
              <a:gd name="connsiteY3" fmla="*/ 2006600 h 2209800"/>
              <a:gd name="connisteX4" fmla="*/ 8229600 w 8432800"/>
              <a:gd name="connsiteY4" fmla="*/ 2209800 h 2209800"/>
              <a:gd name="connisteX5" fmla="*/ 0 w 8432800"/>
              <a:gd name="connsiteY5" fmla="*/ 2209800 h 2209800"/>
              <a:gd name="connisteX6" fmla="*/ 0 w 8432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0"/>
                </a:moveTo>
                <a:lnTo>
                  <a:pt x="8229600" y="0"/>
                </a:lnTo>
                <a:cubicBezTo>
                  <a:pt x="8341824" y="0"/>
                  <a:pt x="8432800" y="90976"/>
                  <a:pt x="8432800" y="203200"/>
                </a:cubicBezTo>
                <a:lnTo>
                  <a:pt x="8432800" y="2006600"/>
                </a:lnTo>
                <a:cubicBezTo>
                  <a:pt x="8432800" y="2118824"/>
                  <a:pt x="8341824" y="2209800"/>
                  <a:pt x="8229600" y="2209800"/>
                </a:cubicBezTo>
                <a:lnTo>
                  <a:pt x="0" y="22098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1" hasCustomPrompt="1"/>
            <p:custDataLst>
              <p:tags r:id="rId61"/>
            </p:custDataLst>
          </p:nvPr>
        </p:nvSpPr>
        <p:spPr>
          <a:xfrm>
            <a:off x="609600" y="1524000"/>
            <a:ext cx="2540000" cy="2209800"/>
          </a:xfrm>
          <a:custGeom>
            <a:avLst/>
            <a:gdLst>
              <a:gd name="connisteX0" fmla="*/ 0 w 2540000"/>
              <a:gd name="connsiteY0" fmla="*/ 203200 h 2209800"/>
              <a:gd name="connisteX1" fmla="*/ 203200 w 2540000"/>
              <a:gd name="connsiteY1" fmla="*/ 0 h 2209800"/>
              <a:gd name="connisteX2" fmla="*/ 2540000 w 2540000"/>
              <a:gd name="connsiteY2" fmla="*/ 0 h 2209800"/>
              <a:gd name="connisteX3" fmla="*/ 2540000 w 2540000"/>
              <a:gd name="connsiteY3" fmla="*/ 2209800 h 2209800"/>
              <a:gd name="connisteX4" fmla="*/ 203200 w 2540000"/>
              <a:gd name="connsiteY4" fmla="*/ 2209800 h 2209800"/>
              <a:gd name="connisteX5" fmla="*/ 0 w 2540000"/>
              <a:gd name="connsiteY5" fmla="*/ 2006600 h 2209800"/>
              <a:gd name="connisteX6" fmla="*/ 0 w 2540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3454400" y="1892300"/>
            <a:ext cx="7823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3454400" y="2451100"/>
            <a:ext cx="78232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2" hasCustomPrompt="1"/>
            <p:custDataLst>
              <p:tags r:id="rId64"/>
            </p:custDataLst>
          </p:nvPr>
        </p:nvSpPr>
        <p:spPr>
          <a:xfrm>
            <a:off x="3149600" y="4038600"/>
            <a:ext cx="8432800" cy="2209800"/>
          </a:xfrm>
          <a:custGeom>
            <a:avLst/>
            <a:gdLst>
              <a:gd name="connisteX0" fmla="*/ 0 w 8432800"/>
              <a:gd name="connsiteY0" fmla="*/ 0 h 2209800"/>
              <a:gd name="connisteX1" fmla="*/ 8229600 w 8432800"/>
              <a:gd name="connsiteY1" fmla="*/ 0 h 2209800"/>
              <a:gd name="connisteX2" fmla="*/ 8432800 w 8432800"/>
              <a:gd name="connsiteY2" fmla="*/ 203200 h 2209800"/>
              <a:gd name="connisteX3" fmla="*/ 8432800 w 8432800"/>
              <a:gd name="connsiteY3" fmla="*/ 2006600 h 2209800"/>
              <a:gd name="connisteX4" fmla="*/ 8229600 w 8432800"/>
              <a:gd name="connsiteY4" fmla="*/ 2209800 h 2209800"/>
              <a:gd name="connisteX5" fmla="*/ 0 w 8432800"/>
              <a:gd name="connsiteY5" fmla="*/ 2209800 h 2209800"/>
              <a:gd name="connisteX6" fmla="*/ 0 w 8432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0"/>
                </a:moveTo>
                <a:lnTo>
                  <a:pt x="8229600" y="0"/>
                </a:lnTo>
                <a:cubicBezTo>
                  <a:pt x="8341824" y="0"/>
                  <a:pt x="8432800" y="90976"/>
                  <a:pt x="8432800" y="203200"/>
                </a:cubicBezTo>
                <a:lnTo>
                  <a:pt x="8432800" y="2006600"/>
                </a:lnTo>
                <a:cubicBezTo>
                  <a:pt x="8432800" y="2118824"/>
                  <a:pt x="8341824" y="2209800"/>
                  <a:pt x="8229600" y="2209800"/>
                </a:cubicBezTo>
                <a:lnTo>
                  <a:pt x="0" y="22098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65"/>
            </p:custDataLst>
          </p:nvPr>
        </p:nvSpPr>
        <p:spPr>
          <a:xfrm>
            <a:off x="609600" y="4038600"/>
            <a:ext cx="2540000" cy="2209800"/>
          </a:xfrm>
          <a:custGeom>
            <a:avLst/>
            <a:gdLst>
              <a:gd name="connisteX0" fmla="*/ 0 w 2540000"/>
              <a:gd name="connsiteY0" fmla="*/ 203200 h 2209800"/>
              <a:gd name="connisteX1" fmla="*/ 203200 w 2540000"/>
              <a:gd name="connsiteY1" fmla="*/ 0 h 2209800"/>
              <a:gd name="connisteX2" fmla="*/ 2540000 w 2540000"/>
              <a:gd name="connsiteY2" fmla="*/ 0 h 2209800"/>
              <a:gd name="connisteX3" fmla="*/ 2540000 w 2540000"/>
              <a:gd name="connsiteY3" fmla="*/ 2209800 h 2209800"/>
              <a:gd name="connisteX4" fmla="*/ 203200 w 2540000"/>
              <a:gd name="connsiteY4" fmla="*/ 2209800 h 2209800"/>
              <a:gd name="connisteX5" fmla="*/ 0 w 2540000"/>
              <a:gd name="connsiteY5" fmla="*/ 2006600 h 2209800"/>
              <a:gd name="connisteX6" fmla="*/ 0 w 2540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3454400" y="4406900"/>
            <a:ext cx="7823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3454400" y="4965700"/>
            <a:ext cx="78232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184" y="1983597"/>
            <a:ext cx="10515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正文页-上标下内-装饰无-颜色错位-并列-2_10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5181600" y="1524000"/>
            <a:ext cx="6400800" cy="2209800"/>
          </a:xfrm>
          <a:custGeom>
            <a:avLst/>
            <a:gdLst>
              <a:gd name="connisteX0" fmla="*/ 0 w 6400800"/>
              <a:gd name="connsiteY0" fmla="*/ 0 h 2209800"/>
              <a:gd name="connisteX1" fmla="*/ 6197600 w 6400800"/>
              <a:gd name="connsiteY1" fmla="*/ 0 h 2209800"/>
              <a:gd name="connisteX2" fmla="*/ 6400800 w 6400800"/>
              <a:gd name="connsiteY2" fmla="*/ 203200 h 2209800"/>
              <a:gd name="connisteX3" fmla="*/ 6400800 w 6400800"/>
              <a:gd name="connsiteY3" fmla="*/ 2006600 h 2209800"/>
              <a:gd name="connisteX4" fmla="*/ 6197600 w 6400800"/>
              <a:gd name="connsiteY4" fmla="*/ 2209800 h 2209800"/>
              <a:gd name="connisteX5" fmla="*/ 0 w 6400800"/>
              <a:gd name="connsiteY5" fmla="*/ 2209800 h 2209800"/>
              <a:gd name="connisteX6" fmla="*/ 0 w 6400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400800" h="2209800">
                <a:moveTo>
                  <a:pt x="0" y="0"/>
                </a:moveTo>
                <a:lnTo>
                  <a:pt x="6197600" y="0"/>
                </a:lnTo>
                <a:cubicBezTo>
                  <a:pt x="6309824" y="0"/>
                  <a:pt x="6400800" y="90976"/>
                  <a:pt x="6400800" y="203200"/>
                </a:cubicBezTo>
                <a:lnTo>
                  <a:pt x="6400800" y="2006600"/>
                </a:lnTo>
                <a:cubicBezTo>
                  <a:pt x="6400800" y="2118824"/>
                  <a:pt x="6309824" y="2209800"/>
                  <a:pt x="6197600" y="2209800"/>
                </a:cubicBezTo>
                <a:lnTo>
                  <a:pt x="0" y="2209800"/>
                </a:ln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1" hasCustomPrompt="1"/>
            <p:custDataLst>
              <p:tags r:id="rId61"/>
            </p:custDataLst>
          </p:nvPr>
        </p:nvSpPr>
        <p:spPr>
          <a:xfrm>
            <a:off x="609600" y="1524000"/>
            <a:ext cx="4572000" cy="2209800"/>
          </a:xfrm>
          <a:custGeom>
            <a:avLst/>
            <a:gdLst>
              <a:gd name="connisteX0" fmla="*/ 0 w 4572000"/>
              <a:gd name="connsiteY0" fmla="*/ 203200 h 2209800"/>
              <a:gd name="connisteX1" fmla="*/ 203200 w 4572000"/>
              <a:gd name="connsiteY1" fmla="*/ 0 h 2209800"/>
              <a:gd name="connisteX2" fmla="*/ 4572000 w 4572000"/>
              <a:gd name="connsiteY2" fmla="*/ 0 h 2209800"/>
              <a:gd name="connisteX3" fmla="*/ 4572000 w 4572000"/>
              <a:gd name="connsiteY3" fmla="*/ 2209800 h 2209800"/>
              <a:gd name="connisteX4" fmla="*/ 203200 w 4572000"/>
              <a:gd name="connsiteY4" fmla="*/ 2209800 h 2209800"/>
              <a:gd name="connisteX5" fmla="*/ 0 w 4572000"/>
              <a:gd name="connsiteY5" fmla="*/ 2006600 h 2209800"/>
              <a:gd name="connisteX6" fmla="*/ 0 w 4572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572000" h="22098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5486400" y="1892300"/>
            <a:ext cx="5791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5486400" y="2451100"/>
            <a:ext cx="57912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2" hasCustomPrompt="1"/>
            <p:custDataLst>
              <p:tags r:id="rId64"/>
            </p:custDataLst>
          </p:nvPr>
        </p:nvSpPr>
        <p:spPr>
          <a:xfrm>
            <a:off x="5181600" y="4038600"/>
            <a:ext cx="6400800" cy="2209800"/>
          </a:xfrm>
          <a:custGeom>
            <a:avLst/>
            <a:gdLst>
              <a:gd name="connisteX0" fmla="*/ 0 w 6400800"/>
              <a:gd name="connsiteY0" fmla="*/ 0 h 2209800"/>
              <a:gd name="connisteX1" fmla="*/ 6197600 w 6400800"/>
              <a:gd name="connsiteY1" fmla="*/ 0 h 2209800"/>
              <a:gd name="connisteX2" fmla="*/ 6400800 w 6400800"/>
              <a:gd name="connsiteY2" fmla="*/ 203200 h 2209800"/>
              <a:gd name="connisteX3" fmla="*/ 6400800 w 6400800"/>
              <a:gd name="connsiteY3" fmla="*/ 2006600 h 2209800"/>
              <a:gd name="connisteX4" fmla="*/ 6197600 w 6400800"/>
              <a:gd name="connsiteY4" fmla="*/ 2209800 h 2209800"/>
              <a:gd name="connisteX5" fmla="*/ 0 w 6400800"/>
              <a:gd name="connsiteY5" fmla="*/ 2209800 h 2209800"/>
              <a:gd name="connisteX6" fmla="*/ 0 w 6400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400800" h="2209800">
                <a:moveTo>
                  <a:pt x="0" y="0"/>
                </a:moveTo>
                <a:lnTo>
                  <a:pt x="6197600" y="0"/>
                </a:lnTo>
                <a:cubicBezTo>
                  <a:pt x="6309824" y="0"/>
                  <a:pt x="6400800" y="90976"/>
                  <a:pt x="6400800" y="203200"/>
                </a:cubicBezTo>
                <a:lnTo>
                  <a:pt x="6400800" y="2006600"/>
                </a:lnTo>
                <a:cubicBezTo>
                  <a:pt x="6400800" y="2118824"/>
                  <a:pt x="6309824" y="2209800"/>
                  <a:pt x="6197600" y="2209800"/>
                </a:cubicBezTo>
                <a:lnTo>
                  <a:pt x="0" y="22098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65"/>
            </p:custDataLst>
          </p:nvPr>
        </p:nvSpPr>
        <p:spPr>
          <a:xfrm>
            <a:off x="609600" y="4038600"/>
            <a:ext cx="4572000" cy="2209800"/>
          </a:xfrm>
          <a:custGeom>
            <a:avLst/>
            <a:gdLst>
              <a:gd name="connisteX0" fmla="*/ 0 w 4572000"/>
              <a:gd name="connsiteY0" fmla="*/ 203200 h 2209800"/>
              <a:gd name="connisteX1" fmla="*/ 203200 w 4572000"/>
              <a:gd name="connsiteY1" fmla="*/ 0 h 2209800"/>
              <a:gd name="connisteX2" fmla="*/ 4572000 w 4572000"/>
              <a:gd name="connsiteY2" fmla="*/ 0 h 2209800"/>
              <a:gd name="connisteX3" fmla="*/ 4572000 w 4572000"/>
              <a:gd name="connsiteY3" fmla="*/ 2209800 h 2209800"/>
              <a:gd name="connisteX4" fmla="*/ 203200 w 4572000"/>
              <a:gd name="connsiteY4" fmla="*/ 2209800 h 2209800"/>
              <a:gd name="connisteX5" fmla="*/ 0 w 4572000"/>
              <a:gd name="connsiteY5" fmla="*/ 2006600 h 2209800"/>
              <a:gd name="connisteX6" fmla="*/ 0 w 4572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572000" h="22098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5486400" y="4406900"/>
            <a:ext cx="5791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5486400" y="4965700"/>
            <a:ext cx="57912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正文页-6_62">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标题 6"/>
          <p:cNvSpPr>
            <a:spLocks noGrp="1"/>
          </p:cNvSpPr>
          <p:nvPr>
            <p:ph type="ctrTitle" idx="16385" hasCustomPrompt="1"/>
            <p:custDataLst>
              <p:tags r:id="rId59"/>
            </p:custDataLst>
          </p:nvPr>
        </p:nvSpPr>
        <p:spPr>
          <a:xfrm>
            <a:off x="609600" y="533400"/>
            <a:ext cx="4876800" cy="12192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8" name="内容占位符 7"/>
          <p:cNvSpPr>
            <a:spLocks noGrp="1"/>
          </p:cNvSpPr>
          <p:nvPr>
            <p:ph idx="16388" hasCustomPrompt="1"/>
            <p:custDataLst>
              <p:tags r:id="rId60"/>
            </p:custDataLst>
          </p:nvPr>
        </p:nvSpPr>
        <p:spPr>
          <a:xfrm>
            <a:off x="60960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9" name="装饰  8"/>
          <p:cNvSpPr>
            <a:spLocks noGrp="1"/>
          </p:cNvSpPr>
          <p:nvPr>
            <p:ph type="body" idx="16389" hasCustomPrompt="1"/>
            <p:custDataLst>
              <p:tags r:id="rId61"/>
            </p:custDataLst>
          </p:nvPr>
        </p:nvSpPr>
        <p:spPr>
          <a:xfrm>
            <a:off x="6096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762000" y="4521200"/>
            <a:ext cx="47244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762000" y="5029200"/>
            <a:ext cx="4724400" cy="12192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正文页-61_5">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7"/>
          <p:cNvSpPr>
            <a:spLocks noGrp="1"/>
          </p:cNvSpPr>
          <p:nvPr>
            <p:ph idx="16388" hasCustomPrompt="1"/>
            <p:custDataLst>
              <p:tags r:id="rId59"/>
            </p:custDataLst>
          </p:nvPr>
        </p:nvSpPr>
        <p:spPr>
          <a:xfrm>
            <a:off x="4648200" y="1524000"/>
            <a:ext cx="6934200" cy="4724400"/>
          </a:xfrm>
          <a:custGeom>
            <a:avLst/>
            <a:gdLst>
              <a:gd name="connisteX0" fmla="*/ 0 w 6934200"/>
              <a:gd name="connsiteY0" fmla="*/ 0 h 4724400"/>
              <a:gd name="connisteX1" fmla="*/ 6731000 w 6934200"/>
              <a:gd name="connsiteY1" fmla="*/ 0 h 4724400"/>
              <a:gd name="connisteX2" fmla="*/ 6934200 w 6934200"/>
              <a:gd name="connsiteY2" fmla="*/ 203200 h 4724400"/>
              <a:gd name="connisteX3" fmla="*/ 6934200 w 6934200"/>
              <a:gd name="connsiteY3" fmla="*/ 4521200 h 4724400"/>
              <a:gd name="connisteX4" fmla="*/ 6731000 w 6934200"/>
              <a:gd name="connsiteY4" fmla="*/ 4724400 h 4724400"/>
              <a:gd name="connisteX5" fmla="*/ 0 w 6934200"/>
              <a:gd name="connsiteY5" fmla="*/ 4724400 h 4724400"/>
              <a:gd name="connisteX6" fmla="*/ 0 w 6934200"/>
              <a:gd name="connsiteY6" fmla="*/ 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200" h="4724400">
                <a:moveTo>
                  <a:pt x="0" y="0"/>
                </a:moveTo>
                <a:lnTo>
                  <a:pt x="6731000" y="0"/>
                </a:lnTo>
                <a:cubicBezTo>
                  <a:pt x="6843224" y="0"/>
                  <a:pt x="6934200" y="90976"/>
                  <a:pt x="6934200" y="203200"/>
                </a:cubicBezTo>
                <a:lnTo>
                  <a:pt x="6934200" y="4521200"/>
                </a:lnTo>
                <a:cubicBezTo>
                  <a:pt x="6934200" y="4633424"/>
                  <a:pt x="6843224" y="4724400"/>
                  <a:pt x="6731000" y="4724400"/>
                </a:cubicBezTo>
                <a:lnTo>
                  <a:pt x="0" y="4724400"/>
                </a:lnTo>
                <a:lnTo>
                  <a:pt x="0" y="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89" hasCustomPrompt="1"/>
            <p:custDataLst>
              <p:tags r:id="rId61"/>
            </p:custDataLst>
          </p:nvPr>
        </p:nvSpPr>
        <p:spPr>
          <a:xfrm>
            <a:off x="609600" y="1524000"/>
            <a:ext cx="4038600" cy="4724400"/>
          </a:xfrm>
          <a:custGeom>
            <a:avLst/>
            <a:gdLst>
              <a:gd name="connisteX0" fmla="*/ 0 w 4038600"/>
              <a:gd name="connsiteY0" fmla="*/ 203200 h 4724400"/>
              <a:gd name="connisteX1" fmla="*/ 203200 w 4038600"/>
              <a:gd name="connsiteY1" fmla="*/ 0 h 4724400"/>
              <a:gd name="connisteX2" fmla="*/ 4038600 w 4038600"/>
              <a:gd name="connsiteY2" fmla="*/ 0 h 4724400"/>
              <a:gd name="connisteX3" fmla="*/ 4038600 w 4038600"/>
              <a:gd name="connsiteY3" fmla="*/ 4724400 h 4724400"/>
              <a:gd name="connisteX4" fmla="*/ 203200 w 4038600"/>
              <a:gd name="connsiteY4" fmla="*/ 4724400 h 4724400"/>
              <a:gd name="connisteX5" fmla="*/ 0 w 4038600"/>
              <a:gd name="connsiteY5" fmla="*/ 4521200 h 4724400"/>
              <a:gd name="connisteX6" fmla="*/ 0 w 40386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0" h="4724400">
                <a:moveTo>
                  <a:pt x="0" y="203200"/>
                </a:moveTo>
                <a:cubicBezTo>
                  <a:pt x="0" y="90976"/>
                  <a:pt x="90976" y="0"/>
                  <a:pt x="203200" y="0"/>
                </a:cubicBezTo>
                <a:lnTo>
                  <a:pt x="4038600" y="0"/>
                </a:lnTo>
                <a:lnTo>
                  <a:pt x="4038600" y="4724400"/>
                </a:lnTo>
                <a:lnTo>
                  <a:pt x="203200" y="4724400"/>
                </a:lnTo>
                <a:cubicBezTo>
                  <a:pt x="90976" y="4724400"/>
                  <a:pt x="0" y="4633424"/>
                  <a:pt x="0" y="452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1066800" y="2844800"/>
            <a:ext cx="3124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1066800" y="3403600"/>
            <a:ext cx="31242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正文页-14_3">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标题 6"/>
          <p:cNvSpPr>
            <a:spLocks noGrp="1"/>
          </p:cNvSpPr>
          <p:nvPr>
            <p:ph type="ctrTitle" idx="16385" hasCustomPrompt="1"/>
            <p:custDataLst>
              <p:tags r:id="rId59"/>
            </p:custDataLst>
          </p:nvPr>
        </p:nvSpPr>
        <p:spPr>
          <a:xfrm>
            <a:off x="609600" y="533400"/>
            <a:ext cx="3429000" cy="54864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8" name="装饰  7"/>
          <p:cNvSpPr>
            <a:spLocks noGrp="1"/>
          </p:cNvSpPr>
          <p:nvPr>
            <p:ph type="body" idx="16387" hasCustomPrompt="1"/>
            <p:custDataLst>
              <p:tags r:id="rId60"/>
            </p:custDataLst>
          </p:nvPr>
        </p:nvSpPr>
        <p:spPr>
          <a:xfrm>
            <a:off x="4648200" y="609600"/>
            <a:ext cx="6934200" cy="5638800"/>
          </a:xfrm>
          <a:custGeom>
            <a:avLst/>
            <a:gdLst>
              <a:gd name="connisteX0" fmla="*/ 0 w 6934200"/>
              <a:gd name="connsiteY0" fmla="*/ 203200 h 5638800"/>
              <a:gd name="connisteX1" fmla="*/ 203200 w 6934200"/>
              <a:gd name="connsiteY1" fmla="*/ 0 h 5638800"/>
              <a:gd name="connisteX2" fmla="*/ 6731000 w 6934200"/>
              <a:gd name="connsiteY2" fmla="*/ 0 h 5638800"/>
              <a:gd name="connisteX3" fmla="*/ 6934200 w 6934200"/>
              <a:gd name="connsiteY3" fmla="*/ 203200 h 5638800"/>
              <a:gd name="connisteX4" fmla="*/ 6934200 w 6934200"/>
              <a:gd name="connsiteY4" fmla="*/ 5435600 h 5638800"/>
              <a:gd name="connisteX5" fmla="*/ 6731000 w 6934200"/>
              <a:gd name="connsiteY5" fmla="*/ 5638800 h 5638800"/>
              <a:gd name="connisteX6" fmla="*/ 203200 w 6934200"/>
              <a:gd name="connsiteY6" fmla="*/ 5638800 h 5638800"/>
              <a:gd name="connisteX7" fmla="*/ 0 w 6934200"/>
              <a:gd name="connsiteY7" fmla="*/ 5435600 h 5638800"/>
              <a:gd name="connisteX8" fmla="*/ 0 w 69342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5638800">
                <a:moveTo>
                  <a:pt x="0" y="203200"/>
                </a:moveTo>
                <a:cubicBezTo>
                  <a:pt x="0" y="90976"/>
                  <a:pt x="90976" y="0"/>
                  <a:pt x="203200" y="0"/>
                </a:cubicBezTo>
                <a:lnTo>
                  <a:pt x="6731000" y="0"/>
                </a:lnTo>
                <a:cubicBezTo>
                  <a:pt x="6843224" y="0"/>
                  <a:pt x="6934200" y="90976"/>
                  <a:pt x="6934200" y="203200"/>
                </a:cubicBezTo>
                <a:lnTo>
                  <a:pt x="6934200" y="5435600"/>
                </a:lnTo>
                <a:cubicBezTo>
                  <a:pt x="6934200" y="5547824"/>
                  <a:pt x="6843224" y="5638800"/>
                  <a:pt x="6731000" y="5638800"/>
                </a:cubicBezTo>
                <a:lnTo>
                  <a:pt x="203200" y="5638800"/>
                </a:lnTo>
                <a:cubicBezTo>
                  <a:pt x="90976" y="5638800"/>
                  <a:pt x="0" y="5547824"/>
                  <a:pt x="0" y="5435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9" name="文本占位符 8"/>
          <p:cNvSpPr>
            <a:spLocks noGrp="1"/>
          </p:cNvSpPr>
          <p:nvPr>
            <p:ph type="body" idx="16386" hasCustomPrompt="1"/>
            <p:custDataLst>
              <p:tags r:id="rId61"/>
            </p:custDataLst>
          </p:nvPr>
        </p:nvSpPr>
        <p:spPr>
          <a:xfrm>
            <a:off x="5054600" y="1143000"/>
            <a:ext cx="6121400" cy="4572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正文页-26_18">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2" hasCustomPrompt="1"/>
            <p:custDataLst>
              <p:tags r:id="rId59"/>
            </p:custDataLst>
          </p:nvPr>
        </p:nvSpPr>
        <p:spPr>
          <a:xfrm>
            <a:off x="609600" y="3556000"/>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3" hasCustomPrompt="1"/>
            <p:custDataLst>
              <p:tags r:id="rId61"/>
            </p:custDataLst>
          </p:nvPr>
        </p:nvSpPr>
        <p:spPr>
          <a:xfrm>
            <a:off x="6096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914400" y="3759200"/>
            <a:ext cx="2844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1" name="文本占位符 10"/>
          <p:cNvSpPr>
            <a:spLocks noGrp="1"/>
          </p:cNvSpPr>
          <p:nvPr>
            <p:ph type="body" idx="16387" hasCustomPrompt="1"/>
            <p:custDataLst>
              <p:tags r:id="rId63"/>
            </p:custDataLst>
          </p:nvPr>
        </p:nvSpPr>
        <p:spPr>
          <a:xfrm>
            <a:off x="914400" y="4216400"/>
            <a:ext cx="28448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4" hasCustomPrompt="1"/>
            <p:custDataLst>
              <p:tags r:id="rId64"/>
            </p:custDataLst>
          </p:nvPr>
        </p:nvSpPr>
        <p:spPr>
          <a:xfrm>
            <a:off x="4368800" y="1524000"/>
            <a:ext cx="3454400" cy="2692400"/>
          </a:xfrm>
          <a:custGeom>
            <a:avLst/>
            <a:gdLst>
              <a:gd name="connisteX0" fmla="*/ 0 w 3454400"/>
              <a:gd name="connsiteY0" fmla="*/ 203200 h 2692400"/>
              <a:gd name="connisteX1" fmla="*/ 203200 w 3454400"/>
              <a:gd name="connsiteY1" fmla="*/ 0 h 2692400"/>
              <a:gd name="connisteX2" fmla="*/ 3251200 w 3454400"/>
              <a:gd name="connsiteY2" fmla="*/ 0 h 2692400"/>
              <a:gd name="connisteX3" fmla="*/ 3454400 w 3454400"/>
              <a:gd name="connsiteY3" fmla="*/ 203200 h 2692400"/>
              <a:gd name="connisteX4" fmla="*/ 3454400 w 3454400"/>
              <a:gd name="connsiteY4" fmla="*/ 2692400 h 2692400"/>
              <a:gd name="connisteX5" fmla="*/ 0 w 3454400"/>
              <a:gd name="connsiteY5" fmla="*/ 2692400 h 2692400"/>
              <a:gd name="connisteX6" fmla="*/ 0 w 3454400"/>
              <a:gd name="connsiteY6" fmla="*/ 20320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692400">
                <a:moveTo>
                  <a:pt x="0" y="203200"/>
                </a:moveTo>
                <a:cubicBezTo>
                  <a:pt x="0" y="90976"/>
                  <a:pt x="90976" y="0"/>
                  <a:pt x="203200" y="0"/>
                </a:cubicBezTo>
                <a:lnTo>
                  <a:pt x="3251200" y="0"/>
                </a:lnTo>
                <a:cubicBezTo>
                  <a:pt x="3363424" y="0"/>
                  <a:pt x="3454400" y="90976"/>
                  <a:pt x="3454400" y="203200"/>
                </a:cubicBezTo>
                <a:lnTo>
                  <a:pt x="3454400" y="2692400"/>
                </a:lnTo>
                <a:lnTo>
                  <a:pt x="0" y="2692400"/>
                </a:ln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5" hasCustomPrompt="1"/>
            <p:custDataLst>
              <p:tags r:id="rId65"/>
            </p:custDataLst>
          </p:nvPr>
        </p:nvSpPr>
        <p:spPr>
          <a:xfrm>
            <a:off x="4368800" y="4216400"/>
            <a:ext cx="3454400" cy="2032000"/>
          </a:xfrm>
          <a:custGeom>
            <a:avLst/>
            <a:gdLst>
              <a:gd name="connisteX0" fmla="*/ 0 w 3454400"/>
              <a:gd name="connsiteY0" fmla="*/ 0 h 2032000"/>
              <a:gd name="connisteX1" fmla="*/ 3454400 w 3454400"/>
              <a:gd name="connsiteY1" fmla="*/ 0 h 2032000"/>
              <a:gd name="connisteX2" fmla="*/ 3454400 w 3454400"/>
              <a:gd name="connsiteY2" fmla="*/ 1828800 h 2032000"/>
              <a:gd name="connisteX3" fmla="*/ 3251200 w 3454400"/>
              <a:gd name="connsiteY3" fmla="*/ 2032000 h 2032000"/>
              <a:gd name="connisteX4" fmla="*/ 203200 w 3454400"/>
              <a:gd name="connsiteY4" fmla="*/ 2032000 h 2032000"/>
              <a:gd name="connisteX5" fmla="*/ 0 w 3454400"/>
              <a:gd name="connsiteY5" fmla="*/ 1828800 h 2032000"/>
              <a:gd name="connisteX6" fmla="*/ 0 w 3454400"/>
              <a:gd name="connsiteY6" fmla="*/ 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032000">
                <a:moveTo>
                  <a:pt x="0" y="0"/>
                </a:moveTo>
                <a:lnTo>
                  <a:pt x="3454400" y="0"/>
                </a:lnTo>
                <a:lnTo>
                  <a:pt x="3454400" y="1828800"/>
                </a:lnTo>
                <a:cubicBezTo>
                  <a:pt x="3454400" y="1941024"/>
                  <a:pt x="3363424" y="2032000"/>
                  <a:pt x="3251200" y="2032000"/>
                </a:cubicBezTo>
                <a:lnTo>
                  <a:pt x="203200" y="2032000"/>
                </a:lnTo>
                <a:cubicBezTo>
                  <a:pt x="90976" y="2032000"/>
                  <a:pt x="0" y="1941024"/>
                  <a:pt x="0" y="1828800"/>
                </a:cubicBez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4673600" y="1727200"/>
            <a:ext cx="2844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5" name="文本占位符 14"/>
          <p:cNvSpPr>
            <a:spLocks noGrp="1"/>
          </p:cNvSpPr>
          <p:nvPr>
            <p:ph type="body" idx="16389" hasCustomPrompt="1"/>
            <p:custDataLst>
              <p:tags r:id="rId67"/>
            </p:custDataLst>
          </p:nvPr>
        </p:nvSpPr>
        <p:spPr>
          <a:xfrm>
            <a:off x="4673600" y="2184400"/>
            <a:ext cx="28448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6" hasCustomPrompt="1"/>
            <p:custDataLst>
              <p:tags r:id="rId68"/>
            </p:custDataLst>
          </p:nvPr>
        </p:nvSpPr>
        <p:spPr>
          <a:xfrm>
            <a:off x="8128000" y="3556000"/>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7" hasCustomPrompt="1"/>
            <p:custDataLst>
              <p:tags r:id="rId69"/>
            </p:custDataLst>
          </p:nvPr>
        </p:nvSpPr>
        <p:spPr>
          <a:xfrm>
            <a:off x="81280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90" hasCustomPrompt="1"/>
            <p:custDataLst>
              <p:tags r:id="rId70"/>
            </p:custDataLst>
          </p:nvPr>
        </p:nvSpPr>
        <p:spPr>
          <a:xfrm>
            <a:off x="8432800" y="3759200"/>
            <a:ext cx="2844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9" name="文本占位符 18"/>
          <p:cNvSpPr>
            <a:spLocks noGrp="1"/>
          </p:cNvSpPr>
          <p:nvPr>
            <p:ph type="body" idx="16391" hasCustomPrompt="1"/>
            <p:custDataLst>
              <p:tags r:id="rId71"/>
            </p:custDataLst>
          </p:nvPr>
        </p:nvSpPr>
        <p:spPr>
          <a:xfrm>
            <a:off x="8432800" y="4216400"/>
            <a:ext cx="28448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正文页-60_17">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7"/>
          <p:cNvSpPr>
            <a:spLocks noGrp="1"/>
          </p:cNvSpPr>
          <p:nvPr>
            <p:ph idx="16390" hasCustomPrompt="1"/>
            <p:custDataLst>
              <p:tags r:id="rId59"/>
            </p:custDataLst>
          </p:nvPr>
        </p:nvSpPr>
        <p:spPr>
          <a:xfrm>
            <a:off x="609600" y="1524000"/>
            <a:ext cx="4038600" cy="4724400"/>
          </a:xfrm>
          <a:custGeom>
            <a:avLst/>
            <a:gdLst>
              <a:gd name="connisteX0" fmla="*/ 0 w 4038600"/>
              <a:gd name="connsiteY0" fmla="*/ 203200 h 4724400"/>
              <a:gd name="connisteX1" fmla="*/ 203200 w 4038600"/>
              <a:gd name="connsiteY1" fmla="*/ 0 h 4724400"/>
              <a:gd name="connisteX2" fmla="*/ 4038600 w 4038600"/>
              <a:gd name="connsiteY2" fmla="*/ 0 h 4724400"/>
              <a:gd name="connisteX3" fmla="*/ 4038600 w 4038600"/>
              <a:gd name="connsiteY3" fmla="*/ 4724400 h 4724400"/>
              <a:gd name="connisteX4" fmla="*/ 203200 w 4038600"/>
              <a:gd name="connsiteY4" fmla="*/ 4724400 h 4724400"/>
              <a:gd name="connisteX5" fmla="*/ 0 w 4038600"/>
              <a:gd name="connsiteY5" fmla="*/ 4521200 h 4724400"/>
              <a:gd name="connisteX6" fmla="*/ 0 w 40386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0" h="4724400">
                <a:moveTo>
                  <a:pt x="0" y="203200"/>
                </a:moveTo>
                <a:cubicBezTo>
                  <a:pt x="0" y="90976"/>
                  <a:pt x="90976" y="0"/>
                  <a:pt x="203200" y="0"/>
                </a:cubicBezTo>
                <a:lnTo>
                  <a:pt x="4038600" y="0"/>
                </a:lnTo>
                <a:lnTo>
                  <a:pt x="4038600" y="4724400"/>
                </a:ln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91" hasCustomPrompt="1"/>
            <p:custDataLst>
              <p:tags r:id="rId61"/>
            </p:custDataLst>
          </p:nvPr>
        </p:nvSpPr>
        <p:spPr>
          <a:xfrm>
            <a:off x="4648200" y="1524000"/>
            <a:ext cx="6934200" cy="4724400"/>
          </a:xfrm>
          <a:custGeom>
            <a:avLst/>
            <a:gdLst>
              <a:gd name="connisteX0" fmla="*/ 0 w 6934200"/>
              <a:gd name="connsiteY0" fmla="*/ 0 h 4724400"/>
              <a:gd name="connisteX1" fmla="*/ 6731000 w 6934200"/>
              <a:gd name="connsiteY1" fmla="*/ 0 h 4724400"/>
              <a:gd name="connisteX2" fmla="*/ 6934200 w 6934200"/>
              <a:gd name="connsiteY2" fmla="*/ 203200 h 4724400"/>
              <a:gd name="connisteX3" fmla="*/ 6934200 w 6934200"/>
              <a:gd name="connsiteY3" fmla="*/ 4521200 h 4724400"/>
              <a:gd name="connisteX4" fmla="*/ 6731000 w 6934200"/>
              <a:gd name="connsiteY4" fmla="*/ 4724400 h 4724400"/>
              <a:gd name="connisteX5" fmla="*/ 0 w 6934200"/>
              <a:gd name="connsiteY5" fmla="*/ 4724400 h 4724400"/>
              <a:gd name="connisteX6" fmla="*/ 0 w 6934200"/>
              <a:gd name="connsiteY6" fmla="*/ 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200" h="4724400">
                <a:moveTo>
                  <a:pt x="0" y="0"/>
                </a:moveTo>
                <a:lnTo>
                  <a:pt x="6731000" y="0"/>
                </a:lnTo>
                <a:cubicBezTo>
                  <a:pt x="6843224" y="0"/>
                  <a:pt x="6934200" y="90976"/>
                  <a:pt x="6934200" y="203200"/>
                </a:cubicBezTo>
                <a:lnTo>
                  <a:pt x="6934200" y="4521200"/>
                </a:lnTo>
                <a:cubicBezTo>
                  <a:pt x="6934200" y="4633424"/>
                  <a:pt x="6843224" y="4724400"/>
                  <a:pt x="6731000" y="4724400"/>
                </a:cubicBezTo>
                <a:lnTo>
                  <a:pt x="0" y="4724400"/>
                </a:ln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5105400" y="2108200"/>
            <a:ext cx="6019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5105400" y="2667000"/>
            <a:ext cx="60198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文本占位符 11"/>
          <p:cNvSpPr>
            <a:spLocks noGrp="1"/>
          </p:cNvSpPr>
          <p:nvPr>
            <p:ph type="body" idx="16388" hasCustomPrompt="1"/>
            <p:custDataLst>
              <p:tags r:id="rId64"/>
            </p:custDataLst>
          </p:nvPr>
        </p:nvSpPr>
        <p:spPr>
          <a:xfrm>
            <a:off x="5105400" y="4191000"/>
            <a:ext cx="6019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65"/>
            </p:custDataLst>
          </p:nvPr>
        </p:nvSpPr>
        <p:spPr>
          <a:xfrm>
            <a:off x="5105400" y="4749800"/>
            <a:ext cx="60198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正文页-上标下内-装饰左-默认位置-并列-34_20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图片占位符 7"/>
          <p:cNvSpPr>
            <a:spLocks noGrp="1"/>
          </p:cNvSpPr>
          <p:nvPr>
            <p:ph type="pic" idx="16392" hasCustomPrompt="1"/>
            <p:custDataLst>
              <p:tags r:id="rId59"/>
            </p:custDataLst>
          </p:nvPr>
        </p:nvSpPr>
        <p:spPr>
          <a:xfrm>
            <a:off x="609600" y="16002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文本占位符 8"/>
          <p:cNvSpPr>
            <a:spLocks noGrp="1"/>
          </p:cNvSpPr>
          <p:nvPr>
            <p:ph type="body" idx="16386" hasCustomPrompt="1"/>
            <p:custDataLst>
              <p:tags r:id="rId61"/>
            </p:custDataLst>
          </p:nvPr>
        </p:nvSpPr>
        <p:spPr>
          <a:xfrm>
            <a:off x="2082800" y="1651000"/>
            <a:ext cx="9499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2"/>
            </p:custDataLst>
          </p:nvPr>
        </p:nvSpPr>
        <p:spPr>
          <a:xfrm>
            <a:off x="2082800" y="2159000"/>
            <a:ext cx="9499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图片占位符 10"/>
          <p:cNvSpPr>
            <a:spLocks noGrp="1"/>
          </p:cNvSpPr>
          <p:nvPr>
            <p:ph type="pic" idx="16393" hasCustomPrompt="1"/>
            <p:custDataLst>
              <p:tags r:id="rId63"/>
            </p:custDataLst>
          </p:nvPr>
        </p:nvSpPr>
        <p:spPr>
          <a:xfrm>
            <a:off x="609600" y="32766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2" name="文本占位符 11"/>
          <p:cNvSpPr>
            <a:spLocks noGrp="1"/>
          </p:cNvSpPr>
          <p:nvPr>
            <p:ph type="body" idx="16388" hasCustomPrompt="1"/>
            <p:custDataLst>
              <p:tags r:id="rId64"/>
            </p:custDataLst>
          </p:nvPr>
        </p:nvSpPr>
        <p:spPr>
          <a:xfrm>
            <a:off x="2082800" y="3327400"/>
            <a:ext cx="9499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65"/>
            </p:custDataLst>
          </p:nvPr>
        </p:nvSpPr>
        <p:spPr>
          <a:xfrm>
            <a:off x="2082800" y="3835400"/>
            <a:ext cx="9499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4" name="图片占位符 13"/>
          <p:cNvSpPr>
            <a:spLocks noGrp="1"/>
          </p:cNvSpPr>
          <p:nvPr>
            <p:ph type="pic" idx="16394" hasCustomPrompt="1"/>
            <p:custDataLst>
              <p:tags r:id="rId66"/>
            </p:custDataLst>
          </p:nvPr>
        </p:nvSpPr>
        <p:spPr>
          <a:xfrm>
            <a:off x="609600" y="49530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90" hasCustomPrompt="1"/>
            <p:custDataLst>
              <p:tags r:id="rId67"/>
            </p:custDataLst>
          </p:nvPr>
        </p:nvSpPr>
        <p:spPr>
          <a:xfrm>
            <a:off x="2082800" y="5003800"/>
            <a:ext cx="9499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91" hasCustomPrompt="1"/>
            <p:custDataLst>
              <p:tags r:id="rId68"/>
            </p:custDataLst>
          </p:nvPr>
        </p:nvSpPr>
        <p:spPr>
          <a:xfrm>
            <a:off x="2082800" y="5511800"/>
            <a:ext cx="9499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正文页-10008_18">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图片占位符 7"/>
          <p:cNvSpPr>
            <a:spLocks noGrp="1"/>
          </p:cNvSpPr>
          <p:nvPr>
            <p:ph type="pic" idx="16392" hasCustomPrompt="1"/>
            <p:custDataLst>
              <p:tags r:id="rId59"/>
            </p:custDataLst>
          </p:nvPr>
        </p:nvSpPr>
        <p:spPr>
          <a:xfrm>
            <a:off x="1473200" y="1803400"/>
            <a:ext cx="1524000" cy="15240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文本占位符 8"/>
          <p:cNvSpPr>
            <a:spLocks noGrp="1"/>
          </p:cNvSpPr>
          <p:nvPr>
            <p:ph type="body" idx="16386" hasCustomPrompt="1"/>
            <p:custDataLst>
              <p:tags r:id="rId61"/>
            </p:custDataLst>
          </p:nvPr>
        </p:nvSpPr>
        <p:spPr>
          <a:xfrm>
            <a:off x="609600" y="3581400"/>
            <a:ext cx="32512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2"/>
            </p:custDataLst>
          </p:nvPr>
        </p:nvSpPr>
        <p:spPr>
          <a:xfrm>
            <a:off x="609600" y="4140200"/>
            <a:ext cx="3251200" cy="18288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图片占位符 10"/>
          <p:cNvSpPr>
            <a:spLocks noGrp="1"/>
          </p:cNvSpPr>
          <p:nvPr>
            <p:ph type="pic" idx="16393" hasCustomPrompt="1"/>
            <p:custDataLst>
              <p:tags r:id="rId63"/>
            </p:custDataLst>
          </p:nvPr>
        </p:nvSpPr>
        <p:spPr>
          <a:xfrm>
            <a:off x="5334000" y="1803400"/>
            <a:ext cx="1524000" cy="15240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2" name="文本占位符 11"/>
          <p:cNvSpPr>
            <a:spLocks noGrp="1"/>
          </p:cNvSpPr>
          <p:nvPr>
            <p:ph type="body" idx="16388" hasCustomPrompt="1"/>
            <p:custDataLst>
              <p:tags r:id="rId64"/>
            </p:custDataLst>
          </p:nvPr>
        </p:nvSpPr>
        <p:spPr>
          <a:xfrm>
            <a:off x="4470400" y="3581400"/>
            <a:ext cx="32512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65"/>
            </p:custDataLst>
          </p:nvPr>
        </p:nvSpPr>
        <p:spPr>
          <a:xfrm>
            <a:off x="4470400" y="4140200"/>
            <a:ext cx="3251200" cy="18288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4" name="图片占位符 13"/>
          <p:cNvSpPr>
            <a:spLocks noGrp="1"/>
          </p:cNvSpPr>
          <p:nvPr>
            <p:ph type="pic" idx="16394" hasCustomPrompt="1"/>
            <p:custDataLst>
              <p:tags r:id="rId66"/>
            </p:custDataLst>
          </p:nvPr>
        </p:nvSpPr>
        <p:spPr>
          <a:xfrm>
            <a:off x="9194800" y="1803400"/>
            <a:ext cx="1524000" cy="15240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90" hasCustomPrompt="1"/>
            <p:custDataLst>
              <p:tags r:id="rId67"/>
            </p:custDataLst>
          </p:nvPr>
        </p:nvSpPr>
        <p:spPr>
          <a:xfrm>
            <a:off x="8331200" y="3581400"/>
            <a:ext cx="32512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91" hasCustomPrompt="1"/>
            <p:custDataLst>
              <p:tags r:id="rId68"/>
            </p:custDataLst>
          </p:nvPr>
        </p:nvSpPr>
        <p:spPr>
          <a:xfrm>
            <a:off x="8331200" y="4140200"/>
            <a:ext cx="3251200" cy="18288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 name="组合 1"/>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文本占位符 114"/>
          <p:cNvSpPr>
            <a:spLocks noGrp="1"/>
          </p:cNvSpPr>
          <p:nvPr>
            <p:ph type="body" sz="quarter" idx="10" hasCustomPrompt="1"/>
            <p:custDataLst>
              <p:tags r:id="rId59"/>
            </p:custDataLst>
          </p:nvPr>
        </p:nvSpPr>
        <p:spPr>
          <a:xfrm>
            <a:off x="474251" y="380890"/>
            <a:ext cx="6838794" cy="568318"/>
          </a:xfrm>
          <a:prstGeom prst="rect">
            <a:avLst/>
          </a:prstGeom>
        </p:spPr>
        <p:txBody>
          <a:bodyPr anchor="ctr"/>
          <a:lstStyle>
            <a:lvl1pPr marL="0" indent="0">
              <a:buNone/>
              <a:defRPr sz="3200" b="1">
                <a:solidFill>
                  <a:srgbClr val="005825"/>
                </a:solidFill>
              </a:defRPr>
            </a:lvl1pPr>
          </a:lstStyle>
          <a:p>
            <a:pPr lvl="0"/>
            <a:r>
              <a:rPr lang="zh-CN" altLang="en-US" dirty="0"/>
              <a:t>单击此处编辑母版文本样</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61" name="图片 60"/>
          <p:cNvPicPr>
            <a:picLocks noChangeAspect="1"/>
          </p:cNvPicPr>
          <p:nvPr userDrawn="1">
            <p:custDataLst>
              <p:tags r:id="rId2"/>
            </p:custDataLst>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 y="5217192"/>
            <a:ext cx="12192000" cy="1640808"/>
          </a:xfrm>
          <a:prstGeom prst="rect">
            <a:avLst/>
          </a:prstGeom>
        </p:spPr>
      </p:pic>
      <p:sp>
        <p:nvSpPr>
          <p:cNvPr id="62" name="矩形 61"/>
          <p:cNvSpPr/>
          <p:nvPr userDrawn="1">
            <p:custDataLst>
              <p:tags r:id="rId5"/>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3" name="组合 62"/>
          <p:cNvGrpSpPr/>
          <p:nvPr userDrawn="1"/>
        </p:nvGrpSpPr>
        <p:grpSpPr>
          <a:xfrm>
            <a:off x="2547" y="368300"/>
            <a:ext cx="407988" cy="568318"/>
            <a:chOff x="9119012" y="368300"/>
            <a:chExt cx="407988" cy="457199"/>
          </a:xfrm>
        </p:grpSpPr>
        <p:sp>
          <p:nvSpPr>
            <p:cNvPr id="64" name="矩形 63"/>
            <p:cNvSpPr/>
            <p:nvPr userDrawn="1">
              <p:custDataLst>
                <p:tags r:id="rId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custDataLst>
                <p:tags r:id="rId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userDrawn="1">
              <p:custDataLst>
                <p:tags r:id="rId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文本占位符 114"/>
          <p:cNvSpPr>
            <a:spLocks noGrp="1"/>
          </p:cNvSpPr>
          <p:nvPr>
            <p:ph type="body" sz="quarter" idx="10" hasCustomPrompt="1"/>
            <p:custDataLst>
              <p:tags r:id="rId9"/>
            </p:custDataLst>
          </p:nvPr>
        </p:nvSpPr>
        <p:spPr>
          <a:xfrm>
            <a:off x="474251" y="380890"/>
            <a:ext cx="6838794" cy="568318"/>
          </a:xfrm>
          <a:prstGeom prst="rect">
            <a:avLst/>
          </a:prstGeom>
        </p:spPr>
        <p:txBody>
          <a:bodyPr anchor="ctr"/>
          <a:lstStyle>
            <a:lvl1pPr marL="0" indent="0">
              <a:buNone/>
              <a:defRPr sz="3200" b="1">
                <a:solidFill>
                  <a:srgbClr val="005825"/>
                </a:solidFill>
              </a:defRPr>
            </a:lvl1pPr>
          </a:lstStyle>
          <a:p>
            <a:pPr lvl="0"/>
            <a:r>
              <a:rPr lang="zh-CN" altLang="en-US" dirty="0"/>
              <a:t>单击此处编辑母版文本样</a:t>
            </a:r>
            <a:endParaRPr lang="zh-CN" altLang="en-US" dirty="0"/>
          </a:p>
        </p:txBody>
      </p:sp>
      <p:grpSp>
        <p:nvGrpSpPr>
          <p:cNvPr id="68"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0"/>
            </p:custDataLst>
          </p:nvPr>
        </p:nvGrpSpPr>
        <p:grpSpPr>
          <a:xfrm>
            <a:off x="9791726" y="368300"/>
            <a:ext cx="2006887" cy="568318"/>
            <a:chOff x="2869804" y="2524126"/>
            <a:chExt cx="6452393" cy="1827213"/>
          </a:xfrm>
        </p:grpSpPr>
        <p:sp>
          <p:nvSpPr>
            <p:cNvPr id="69" name="ïṣļïďe"/>
            <p:cNvSpPr/>
            <p:nvPr userDrawn="1">
              <p:custDataLst>
                <p:tags r:id="rId11"/>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ïŝḷïdè"/>
            <p:cNvSpPr/>
            <p:nvPr userDrawn="1">
              <p:custDataLst>
                <p:tags r:id="rId12"/>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ïṩḻídé"/>
            <p:cNvSpPr/>
            <p:nvPr userDrawn="1">
              <p:custDataLst>
                <p:tags r:id="rId13"/>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72" name="îṧḷíďê"/>
            <p:cNvSpPr/>
            <p:nvPr userDrawn="1">
              <p:custDataLst>
                <p:tags r:id="rId14"/>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ïś1ïḓè"/>
            <p:cNvSpPr/>
            <p:nvPr userDrawn="1">
              <p:custDataLst>
                <p:tags r:id="rId15"/>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ṡļïḑè"/>
            <p:cNvSpPr/>
            <p:nvPr userDrawn="1">
              <p:custDataLst>
                <p:tags r:id="rId16"/>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líḋè"/>
            <p:cNvSpPr/>
            <p:nvPr userDrawn="1">
              <p:custDataLst>
                <p:tags r:id="rId17"/>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ïṡľîḋè"/>
            <p:cNvSpPr/>
            <p:nvPr userDrawn="1">
              <p:custDataLst>
                <p:tags r:id="rId18"/>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Sļïḑê"/>
            <p:cNvSpPr/>
            <p:nvPr userDrawn="1">
              <p:custDataLst>
                <p:tags r:id="rId19"/>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ṥḷîďé"/>
            <p:cNvSpPr/>
            <p:nvPr userDrawn="1">
              <p:custDataLst>
                <p:tags r:id="rId20"/>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işḻíḓé"/>
            <p:cNvSpPr/>
            <p:nvPr userDrawn="1">
              <p:custDataLst>
                <p:tags r:id="rId21"/>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îšḻîďê"/>
            <p:cNvSpPr/>
            <p:nvPr userDrawn="1">
              <p:custDataLst>
                <p:tags r:id="rId22"/>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i$ľíḑè"/>
            <p:cNvSpPr/>
            <p:nvPr userDrawn="1">
              <p:custDataLst>
                <p:tags r:id="rId23"/>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ís1îḍê"/>
            <p:cNvSpPr/>
            <p:nvPr userDrawn="1">
              <p:custDataLst>
                <p:tags r:id="rId24"/>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śḻîďe"/>
            <p:cNvSpPr/>
            <p:nvPr userDrawn="1">
              <p:custDataLst>
                <p:tags r:id="rId25"/>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ṥlîḍè"/>
            <p:cNvSpPr/>
            <p:nvPr userDrawn="1">
              <p:custDataLst>
                <p:tags r:id="rId26"/>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ļîďè"/>
            <p:cNvSpPr/>
            <p:nvPr userDrawn="1">
              <p:custDataLst>
                <p:tags r:id="rId27"/>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ṧ1îḑè"/>
            <p:cNvSpPr/>
            <p:nvPr userDrawn="1">
              <p:custDataLst>
                <p:tags r:id="rId28"/>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íṣ1íḋê"/>
            <p:cNvSpPr/>
            <p:nvPr userDrawn="1">
              <p:custDataLst>
                <p:tags r:id="rId29"/>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íśļiḓé"/>
            <p:cNvSpPr/>
            <p:nvPr userDrawn="1">
              <p:custDataLst>
                <p:tags r:id="rId30"/>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ïSḻïdè"/>
            <p:cNvSpPr/>
            <p:nvPr userDrawn="1">
              <p:custDataLst>
                <p:tags r:id="rId31"/>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ïṥḷide"/>
            <p:cNvSpPr/>
            <p:nvPr userDrawn="1">
              <p:custDataLst>
                <p:tags r:id="rId32"/>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ṣlïḍé"/>
            <p:cNvSpPr/>
            <p:nvPr userDrawn="1">
              <p:custDataLst>
                <p:tags r:id="rId33"/>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şļîḋe"/>
            <p:cNvSpPr/>
            <p:nvPr userDrawn="1">
              <p:custDataLst>
                <p:tags r:id="rId34"/>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líḋe"/>
            <p:cNvSpPr/>
            <p:nvPr userDrawn="1">
              <p:custDataLst>
                <p:tags r:id="rId35"/>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î$ḷïďê"/>
            <p:cNvSpPr/>
            <p:nvPr userDrawn="1">
              <p:custDataLst>
                <p:tags r:id="rId36"/>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íṩḷîďe"/>
            <p:cNvSpPr/>
            <p:nvPr userDrawn="1">
              <p:custDataLst>
                <p:tags r:id="rId37"/>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íṡļïḍé"/>
            <p:cNvSpPr/>
            <p:nvPr userDrawn="1">
              <p:custDataLst>
                <p:tags r:id="rId38"/>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ŝḻïḍé"/>
            <p:cNvSpPr/>
            <p:nvPr userDrawn="1">
              <p:custDataLst>
                <p:tags r:id="rId39"/>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ïsḻïďê"/>
            <p:cNvSpPr/>
            <p:nvPr userDrawn="1">
              <p:custDataLst>
                <p:tags r:id="rId40"/>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ṡlîḍê"/>
            <p:cNvSpPr/>
            <p:nvPr userDrawn="1">
              <p:custDataLst>
                <p:tags r:id="rId41"/>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şḷíḍê"/>
            <p:cNvSpPr/>
            <p:nvPr userDrawn="1">
              <p:custDataLst>
                <p:tags r:id="rId42"/>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1îḋê"/>
            <p:cNvSpPr/>
            <p:nvPr userDrawn="1">
              <p:custDataLst>
                <p:tags r:id="rId43"/>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îsḻîḓé"/>
            <p:cNvSpPr/>
            <p:nvPr userDrawn="1">
              <p:custDataLst>
                <p:tags r:id="rId44"/>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iŝḷïdê"/>
            <p:cNvSpPr/>
            <p:nvPr userDrawn="1">
              <p:custDataLst>
                <p:tags r:id="rId45"/>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ṥļïḑé"/>
            <p:cNvSpPr/>
            <p:nvPr userDrawn="1">
              <p:custDataLst>
                <p:tags r:id="rId46"/>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ṧḻîḑè"/>
            <p:cNvSpPr/>
            <p:nvPr userDrawn="1">
              <p:custDataLst>
                <p:tags r:id="rId47"/>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ïślidé"/>
            <p:cNvSpPr/>
            <p:nvPr userDrawn="1">
              <p:custDataLst>
                <p:tags r:id="rId48"/>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îśḻidê"/>
            <p:cNvSpPr/>
            <p:nvPr userDrawn="1">
              <p:custDataLst>
                <p:tags r:id="rId49"/>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8" name="ïṥļîḍé"/>
            <p:cNvSpPr/>
            <p:nvPr userDrawn="1">
              <p:custDataLst>
                <p:tags r:id="rId50"/>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iṩḻïḍê"/>
            <p:cNvSpPr/>
            <p:nvPr userDrawn="1">
              <p:custDataLst>
                <p:tags r:id="rId51"/>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íSľíďè"/>
            <p:cNvSpPr/>
            <p:nvPr userDrawn="1">
              <p:custDataLst>
                <p:tags r:id="rId52"/>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ïşļíḑé"/>
            <p:cNvSpPr/>
            <p:nvPr userDrawn="1">
              <p:custDataLst>
                <p:tags r:id="rId53"/>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ísļiḋê"/>
            <p:cNvSpPr/>
            <p:nvPr userDrawn="1">
              <p:custDataLst>
                <p:tags r:id="rId54"/>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ïšľïďê"/>
            <p:cNvSpPr/>
            <p:nvPr userDrawn="1">
              <p:custDataLst>
                <p:tags r:id="rId55"/>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ïSlíḑe"/>
            <p:cNvSpPr/>
            <p:nvPr userDrawn="1">
              <p:custDataLst>
                <p:tags r:id="rId56"/>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îsḻíḓe"/>
            <p:cNvSpPr/>
            <p:nvPr userDrawn="1">
              <p:custDataLst>
                <p:tags r:id="rId57"/>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iśľîḋe"/>
            <p:cNvSpPr/>
            <p:nvPr userDrawn="1">
              <p:custDataLst>
                <p:tags r:id="rId58"/>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iṥḻiḍè"/>
            <p:cNvSpPr/>
            <p:nvPr userDrawn="1">
              <p:custDataLst>
                <p:tags r:id="rId59"/>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işliďè"/>
            <p:cNvSpPr/>
            <p:nvPr userDrawn="1">
              <p:custDataLst>
                <p:tags r:id="rId60"/>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íṩ1íḍê"/>
            <p:cNvSpPr/>
            <p:nvPr userDrawn="1">
              <p:custDataLst>
                <p:tags r:id="rId61"/>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iṥľîḓè"/>
            <p:cNvSpPr/>
            <p:nvPr userDrawn="1">
              <p:custDataLst>
                <p:tags r:id="rId62"/>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0" name="矩形 59"/>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62"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5"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1"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pic>
        <p:nvPicPr>
          <p:cNvPr id="61" name="图片 60"/>
          <p:cNvPicPr>
            <a:picLocks noChangeAspect="1"/>
          </p:cNvPicPr>
          <p:nvPr userDrawn="1">
            <p:custDataLst>
              <p:tags r:id="rId2"/>
            </p:custDataLst>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 y="5217192"/>
            <a:ext cx="12192000" cy="1640808"/>
          </a:xfrm>
          <a:prstGeom prst="rect">
            <a:avLst/>
          </a:prstGeom>
        </p:spPr>
      </p:pic>
      <p:grpSp>
        <p:nvGrpSpPr>
          <p:cNvPr id="121" name="组合 120"/>
          <p:cNvGrpSpPr/>
          <p:nvPr userDrawn="1"/>
        </p:nvGrpSpPr>
        <p:grpSpPr>
          <a:xfrm>
            <a:off x="5205376" y="817894"/>
            <a:ext cx="1781248" cy="1784352"/>
            <a:chOff x="9791726" y="368300"/>
            <a:chExt cx="567330" cy="568318"/>
          </a:xfrm>
          <a:solidFill>
            <a:srgbClr val="005825"/>
          </a:solidFill>
        </p:grpSpPr>
        <p:sp>
          <p:nvSpPr>
            <p:cNvPr id="122" name="ïś1ïḓè"/>
            <p:cNvSpPr/>
            <p:nvPr userDrawn="1">
              <p:custDataLst>
                <p:tags r:id="rId5"/>
              </p:custDataLst>
            </p:nvPr>
          </p:nvSpPr>
          <p:spPr bwMode="auto">
            <a:xfrm>
              <a:off x="9791726" y="368300"/>
              <a:ext cx="567330" cy="568318"/>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ṡļïḑè"/>
            <p:cNvSpPr/>
            <p:nvPr userDrawn="1">
              <p:custDataLst>
                <p:tags r:id="rId6"/>
              </p:custDataLst>
            </p:nvPr>
          </p:nvSpPr>
          <p:spPr bwMode="auto">
            <a:xfrm>
              <a:off x="9822339" y="398419"/>
              <a:ext cx="506598" cy="507585"/>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í$líḋè"/>
            <p:cNvSpPr/>
            <p:nvPr userDrawn="1">
              <p:custDataLst>
                <p:tags r:id="rId7"/>
              </p:custDataLst>
            </p:nvPr>
          </p:nvSpPr>
          <p:spPr bwMode="auto">
            <a:xfrm>
              <a:off x="9915660" y="479396"/>
              <a:ext cx="71101" cy="8048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ïṡľîḋè"/>
            <p:cNvSpPr/>
            <p:nvPr userDrawn="1">
              <p:custDataLst>
                <p:tags r:id="rId8"/>
              </p:custDataLst>
            </p:nvPr>
          </p:nvSpPr>
          <p:spPr bwMode="auto">
            <a:xfrm>
              <a:off x="9999599" y="440389"/>
              <a:ext cx="54808" cy="64189"/>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íSļïḑê"/>
            <p:cNvSpPr/>
            <p:nvPr userDrawn="1">
              <p:custDataLst>
                <p:tags r:id="rId9"/>
              </p:custDataLst>
            </p:nvPr>
          </p:nvSpPr>
          <p:spPr bwMode="auto">
            <a:xfrm>
              <a:off x="10089957" y="434464"/>
              <a:ext cx="71595" cy="75545"/>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iṥḷîďé"/>
            <p:cNvSpPr/>
            <p:nvPr userDrawn="1">
              <p:custDataLst>
                <p:tags r:id="rId10"/>
              </p:custDataLst>
            </p:nvPr>
          </p:nvSpPr>
          <p:spPr bwMode="auto">
            <a:xfrm>
              <a:off x="9936891" y="531241"/>
              <a:ext cx="286875" cy="267618"/>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işḻíḓé"/>
            <p:cNvSpPr/>
            <p:nvPr userDrawn="1">
              <p:custDataLst>
                <p:tags r:id="rId11"/>
              </p:custDataLst>
            </p:nvPr>
          </p:nvSpPr>
          <p:spPr bwMode="auto">
            <a:xfrm>
              <a:off x="9954667" y="550991"/>
              <a:ext cx="249843" cy="228117"/>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îšḻîďê"/>
            <p:cNvSpPr/>
            <p:nvPr userDrawn="1">
              <p:custDataLst>
                <p:tags r:id="rId12"/>
              </p:custDataLst>
            </p:nvPr>
          </p:nvSpPr>
          <p:spPr bwMode="auto">
            <a:xfrm>
              <a:off x="9866284" y="576173"/>
              <a:ext cx="45920" cy="32588"/>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ľíḑè"/>
            <p:cNvSpPr/>
            <p:nvPr userDrawn="1">
              <p:custDataLst>
                <p:tags r:id="rId13"/>
              </p:custDataLst>
            </p:nvPr>
          </p:nvSpPr>
          <p:spPr bwMode="auto">
            <a:xfrm>
              <a:off x="9857396" y="609255"/>
              <a:ext cx="45920" cy="41476"/>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ís1îḍê"/>
            <p:cNvSpPr/>
            <p:nvPr userDrawn="1">
              <p:custDataLst>
                <p:tags r:id="rId14"/>
              </p:custDataLst>
            </p:nvPr>
          </p:nvSpPr>
          <p:spPr bwMode="auto">
            <a:xfrm>
              <a:off x="9856902" y="654187"/>
              <a:ext cx="45920" cy="45920"/>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śḻîďe"/>
            <p:cNvSpPr/>
            <p:nvPr userDrawn="1">
              <p:custDataLst>
                <p:tags r:id="rId15"/>
              </p:custDataLst>
            </p:nvPr>
          </p:nvSpPr>
          <p:spPr bwMode="auto">
            <a:xfrm>
              <a:off x="9867765" y="708501"/>
              <a:ext cx="52832" cy="45920"/>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îṥlîḍè"/>
            <p:cNvSpPr/>
            <p:nvPr userDrawn="1">
              <p:custDataLst>
                <p:tags r:id="rId16"/>
              </p:custDataLst>
            </p:nvPr>
          </p:nvSpPr>
          <p:spPr bwMode="auto">
            <a:xfrm>
              <a:off x="9878134" y="753926"/>
              <a:ext cx="50364" cy="43451"/>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íṩļîďè"/>
            <p:cNvSpPr/>
            <p:nvPr userDrawn="1">
              <p:custDataLst>
                <p:tags r:id="rId17"/>
              </p:custDataLst>
            </p:nvPr>
          </p:nvSpPr>
          <p:spPr bwMode="auto">
            <a:xfrm>
              <a:off x="9906772" y="766271"/>
              <a:ext cx="51351" cy="51845"/>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ṧ1îḑè"/>
            <p:cNvSpPr/>
            <p:nvPr userDrawn="1">
              <p:custDataLst>
                <p:tags r:id="rId18"/>
              </p:custDataLst>
            </p:nvPr>
          </p:nvSpPr>
          <p:spPr bwMode="auto">
            <a:xfrm>
              <a:off x="9938866" y="809722"/>
              <a:ext cx="17775" cy="14319"/>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ṣ1íḋê"/>
            <p:cNvSpPr/>
            <p:nvPr userDrawn="1">
              <p:custDataLst>
                <p:tags r:id="rId19"/>
              </p:custDataLst>
            </p:nvPr>
          </p:nvSpPr>
          <p:spPr bwMode="auto">
            <a:xfrm>
              <a:off x="9942817" y="806265"/>
              <a:ext cx="46907" cy="44438"/>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íśļiḓé"/>
            <p:cNvSpPr/>
            <p:nvPr userDrawn="1">
              <p:custDataLst>
                <p:tags r:id="rId20"/>
              </p:custDataLst>
            </p:nvPr>
          </p:nvSpPr>
          <p:spPr bwMode="auto">
            <a:xfrm>
              <a:off x="9972936" y="820090"/>
              <a:ext cx="49376" cy="55301"/>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Sḻïdè"/>
            <p:cNvSpPr/>
            <p:nvPr userDrawn="1">
              <p:custDataLst>
                <p:tags r:id="rId21"/>
              </p:custDataLst>
            </p:nvPr>
          </p:nvSpPr>
          <p:spPr bwMode="auto">
            <a:xfrm>
              <a:off x="10020337" y="833916"/>
              <a:ext cx="52339" cy="49376"/>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ṥḷide"/>
            <p:cNvSpPr/>
            <p:nvPr userDrawn="1">
              <p:custDataLst>
                <p:tags r:id="rId22"/>
              </p:custDataLst>
            </p:nvPr>
          </p:nvSpPr>
          <p:spPr bwMode="auto">
            <a:xfrm>
              <a:off x="10084526" y="838360"/>
              <a:ext cx="44438" cy="46413"/>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ṣlïḍé"/>
            <p:cNvSpPr/>
            <p:nvPr userDrawn="1">
              <p:custDataLst>
                <p:tags r:id="rId23"/>
              </p:custDataLst>
            </p:nvPr>
          </p:nvSpPr>
          <p:spPr bwMode="auto">
            <a:xfrm>
              <a:off x="10129952" y="819597"/>
              <a:ext cx="50364" cy="57276"/>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şļîḋe"/>
            <p:cNvSpPr/>
            <p:nvPr userDrawn="1">
              <p:custDataLst>
                <p:tags r:id="rId24"/>
              </p:custDataLst>
            </p:nvPr>
          </p:nvSpPr>
          <p:spPr bwMode="auto">
            <a:xfrm>
              <a:off x="10173896" y="807746"/>
              <a:ext cx="35551" cy="47895"/>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líḋe"/>
            <p:cNvSpPr/>
            <p:nvPr userDrawn="1">
              <p:custDataLst>
                <p:tags r:id="rId25"/>
              </p:custDataLst>
            </p:nvPr>
          </p:nvSpPr>
          <p:spPr bwMode="auto">
            <a:xfrm>
              <a:off x="10189697" y="779602"/>
              <a:ext cx="42957" cy="49870"/>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î$ḷïďê"/>
            <p:cNvSpPr/>
            <p:nvPr userDrawn="1">
              <p:custDataLst>
                <p:tags r:id="rId26"/>
              </p:custDataLst>
            </p:nvPr>
          </p:nvSpPr>
          <p:spPr bwMode="auto">
            <a:xfrm>
              <a:off x="10221297" y="750470"/>
              <a:ext cx="56289" cy="53820"/>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ṩḷîďe"/>
            <p:cNvSpPr/>
            <p:nvPr userDrawn="1">
              <p:custDataLst>
                <p:tags r:id="rId27"/>
              </p:custDataLst>
            </p:nvPr>
          </p:nvSpPr>
          <p:spPr bwMode="auto">
            <a:xfrm>
              <a:off x="10242529" y="719857"/>
              <a:ext cx="55301" cy="44438"/>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íṡļïḍé"/>
            <p:cNvSpPr/>
            <p:nvPr userDrawn="1">
              <p:custDataLst>
                <p:tags r:id="rId28"/>
              </p:custDataLst>
            </p:nvPr>
          </p:nvSpPr>
          <p:spPr bwMode="auto">
            <a:xfrm>
              <a:off x="10255367" y="686281"/>
              <a:ext cx="46413" cy="36045"/>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îŝḻïḍé"/>
            <p:cNvSpPr/>
            <p:nvPr userDrawn="1">
              <p:custDataLst>
                <p:tags r:id="rId29"/>
              </p:custDataLst>
            </p:nvPr>
          </p:nvSpPr>
          <p:spPr bwMode="auto">
            <a:xfrm>
              <a:off x="10261785" y="661100"/>
              <a:ext cx="43945" cy="21725"/>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ïsḻïďê"/>
            <p:cNvSpPr/>
            <p:nvPr userDrawn="1">
              <p:custDataLst>
                <p:tags r:id="rId30"/>
              </p:custDataLst>
            </p:nvPr>
          </p:nvSpPr>
          <p:spPr bwMode="auto">
            <a:xfrm>
              <a:off x="10262279" y="619624"/>
              <a:ext cx="44438" cy="38513"/>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ṡlîḍê"/>
            <p:cNvSpPr/>
            <p:nvPr userDrawn="1">
              <p:custDataLst>
                <p:tags r:id="rId31"/>
              </p:custDataLst>
            </p:nvPr>
          </p:nvSpPr>
          <p:spPr bwMode="auto">
            <a:xfrm>
              <a:off x="10250429" y="576173"/>
              <a:ext cx="49870" cy="41476"/>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şḷíḍê"/>
            <p:cNvSpPr/>
            <p:nvPr userDrawn="1">
              <p:custDataLst>
                <p:tags r:id="rId32"/>
              </p:custDataLst>
            </p:nvPr>
          </p:nvSpPr>
          <p:spPr bwMode="auto">
            <a:xfrm>
              <a:off x="10171428" y="486309"/>
              <a:ext cx="78014" cy="73076"/>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pic>
        <p:nvPicPr>
          <p:cNvPr id="61" name="图片 60"/>
          <p:cNvPicPr>
            <a:picLocks noChangeAspect="1"/>
          </p:cNvPicPr>
          <p:nvPr userDrawn="1">
            <p:custDataLst>
              <p:tags r:id="rId2"/>
            </p:custDataLst>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 y="5217192"/>
            <a:ext cx="12192000" cy="1640808"/>
          </a:xfrm>
          <a:prstGeom prst="rect">
            <a:avLst/>
          </a:prstGeom>
        </p:spPr>
      </p:pic>
      <p:sp>
        <p:nvSpPr>
          <p:cNvPr id="62" name="矩形 61"/>
          <p:cNvSpPr/>
          <p:nvPr userDrawn="1">
            <p:custDataLst>
              <p:tags r:id="rId5"/>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3"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6"/>
            </p:custDataLst>
          </p:nvPr>
        </p:nvGrpSpPr>
        <p:grpSpPr>
          <a:xfrm>
            <a:off x="9791726" y="368300"/>
            <a:ext cx="2006887" cy="568318"/>
            <a:chOff x="2869804" y="2524126"/>
            <a:chExt cx="6452393" cy="1827213"/>
          </a:xfrm>
        </p:grpSpPr>
        <p:sp>
          <p:nvSpPr>
            <p:cNvPr id="34" name="ïṣļïďe"/>
            <p:cNvSpPr/>
            <p:nvPr userDrawn="1">
              <p:custDataLst>
                <p:tags r:id="rId7"/>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ïŝḷïdè"/>
            <p:cNvSpPr/>
            <p:nvPr userDrawn="1">
              <p:custDataLst>
                <p:tags r:id="rId8"/>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ṩḻídé"/>
            <p:cNvSpPr/>
            <p:nvPr userDrawn="1">
              <p:custDataLst>
                <p:tags r:id="rId9"/>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37" name="îṧḷíďê"/>
            <p:cNvSpPr/>
            <p:nvPr userDrawn="1">
              <p:custDataLst>
                <p:tags r:id="rId10"/>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ś1ïḓè"/>
            <p:cNvSpPr/>
            <p:nvPr userDrawn="1">
              <p:custDataLst>
                <p:tags r:id="rId11"/>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ṡļïḑè"/>
            <p:cNvSpPr/>
            <p:nvPr userDrawn="1">
              <p:custDataLst>
                <p:tags r:id="rId12"/>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í$líḋè"/>
            <p:cNvSpPr/>
            <p:nvPr userDrawn="1">
              <p:custDataLst>
                <p:tags r:id="rId13"/>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ïṡľîḋè"/>
            <p:cNvSpPr/>
            <p:nvPr userDrawn="1">
              <p:custDataLst>
                <p:tags r:id="rId14"/>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íSļïḑê"/>
            <p:cNvSpPr/>
            <p:nvPr userDrawn="1">
              <p:custDataLst>
                <p:tags r:id="rId15"/>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iṥḷîďé"/>
            <p:cNvSpPr/>
            <p:nvPr userDrawn="1">
              <p:custDataLst>
                <p:tags r:id="rId16"/>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şḻíḓé"/>
            <p:cNvSpPr/>
            <p:nvPr userDrawn="1">
              <p:custDataLst>
                <p:tags r:id="rId17"/>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šḻîďê"/>
            <p:cNvSpPr/>
            <p:nvPr userDrawn="1">
              <p:custDataLst>
                <p:tags r:id="rId18"/>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i$ľíḑè"/>
            <p:cNvSpPr/>
            <p:nvPr userDrawn="1">
              <p:custDataLst>
                <p:tags r:id="rId19"/>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ís1îḍê"/>
            <p:cNvSpPr/>
            <p:nvPr userDrawn="1">
              <p:custDataLst>
                <p:tags r:id="rId20"/>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îśḻîďe"/>
            <p:cNvSpPr/>
            <p:nvPr userDrawn="1">
              <p:custDataLst>
                <p:tags r:id="rId21"/>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îṥlîḍè"/>
            <p:cNvSpPr/>
            <p:nvPr userDrawn="1">
              <p:custDataLst>
                <p:tags r:id="rId22"/>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íṩļîďè"/>
            <p:cNvSpPr/>
            <p:nvPr userDrawn="1">
              <p:custDataLst>
                <p:tags r:id="rId23"/>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ṧ1îḑè"/>
            <p:cNvSpPr/>
            <p:nvPr userDrawn="1">
              <p:custDataLst>
                <p:tags r:id="rId24"/>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íṣ1íḋê"/>
            <p:cNvSpPr/>
            <p:nvPr userDrawn="1">
              <p:custDataLst>
                <p:tags r:id="rId25"/>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íśļiḓé"/>
            <p:cNvSpPr/>
            <p:nvPr userDrawn="1">
              <p:custDataLst>
                <p:tags r:id="rId26"/>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ïSḻïdè"/>
            <p:cNvSpPr/>
            <p:nvPr userDrawn="1">
              <p:custDataLst>
                <p:tags r:id="rId27"/>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ïṥḷide"/>
            <p:cNvSpPr/>
            <p:nvPr userDrawn="1">
              <p:custDataLst>
                <p:tags r:id="rId28"/>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ïṣlïḍé"/>
            <p:cNvSpPr/>
            <p:nvPr userDrawn="1">
              <p:custDataLst>
                <p:tags r:id="rId29"/>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îşļîḋe"/>
            <p:cNvSpPr/>
            <p:nvPr userDrawn="1">
              <p:custDataLst>
                <p:tags r:id="rId30"/>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i$líḋe"/>
            <p:cNvSpPr/>
            <p:nvPr userDrawn="1">
              <p:custDataLst>
                <p:tags r:id="rId31"/>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î$ḷïďê"/>
            <p:cNvSpPr/>
            <p:nvPr userDrawn="1">
              <p:custDataLst>
                <p:tags r:id="rId32"/>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íṩḷîďe"/>
            <p:cNvSpPr/>
            <p:nvPr userDrawn="1">
              <p:custDataLst>
                <p:tags r:id="rId33"/>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ṡļïḍé"/>
            <p:cNvSpPr/>
            <p:nvPr userDrawn="1">
              <p:custDataLst>
                <p:tags r:id="rId34"/>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îŝḻïḍé"/>
            <p:cNvSpPr/>
            <p:nvPr userDrawn="1">
              <p:custDataLst>
                <p:tags r:id="rId35"/>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sḻïďê"/>
            <p:cNvSpPr/>
            <p:nvPr userDrawn="1">
              <p:custDataLst>
                <p:tags r:id="rId36"/>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iṡlîḍê"/>
            <p:cNvSpPr/>
            <p:nvPr userDrawn="1">
              <p:custDataLst>
                <p:tags r:id="rId37"/>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şḷíḍê"/>
            <p:cNvSpPr/>
            <p:nvPr userDrawn="1">
              <p:custDataLst>
                <p:tags r:id="rId38"/>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ïş1îḋê"/>
            <p:cNvSpPr/>
            <p:nvPr userDrawn="1">
              <p:custDataLst>
                <p:tags r:id="rId39"/>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îsḻîḓé"/>
            <p:cNvSpPr/>
            <p:nvPr userDrawn="1">
              <p:custDataLst>
                <p:tags r:id="rId40"/>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iŝḷïdê"/>
            <p:cNvSpPr/>
            <p:nvPr userDrawn="1">
              <p:custDataLst>
                <p:tags r:id="rId41"/>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ïṥļïḑé"/>
            <p:cNvSpPr/>
            <p:nvPr userDrawn="1">
              <p:custDataLst>
                <p:tags r:id="rId42"/>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ṧḻîḑè"/>
            <p:cNvSpPr/>
            <p:nvPr userDrawn="1">
              <p:custDataLst>
                <p:tags r:id="rId43"/>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ïślidé"/>
            <p:cNvSpPr/>
            <p:nvPr userDrawn="1">
              <p:custDataLst>
                <p:tags r:id="rId44"/>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śḻidê"/>
            <p:cNvSpPr/>
            <p:nvPr userDrawn="1">
              <p:custDataLst>
                <p:tags r:id="rId45"/>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5" name="ïṥļîḍé"/>
            <p:cNvSpPr/>
            <p:nvPr userDrawn="1">
              <p:custDataLst>
                <p:tags r:id="rId46"/>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iṩḻïḍê"/>
            <p:cNvSpPr/>
            <p:nvPr userDrawn="1">
              <p:custDataLst>
                <p:tags r:id="rId47"/>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Sľíďè"/>
            <p:cNvSpPr/>
            <p:nvPr userDrawn="1">
              <p:custDataLst>
                <p:tags r:id="rId48"/>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ïşļíḑé"/>
            <p:cNvSpPr/>
            <p:nvPr userDrawn="1">
              <p:custDataLst>
                <p:tags r:id="rId49"/>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sļiḋê"/>
            <p:cNvSpPr/>
            <p:nvPr userDrawn="1">
              <p:custDataLst>
                <p:tags r:id="rId50"/>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šľïďê"/>
            <p:cNvSpPr/>
            <p:nvPr userDrawn="1">
              <p:custDataLst>
                <p:tags r:id="rId51"/>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Slíḑe"/>
            <p:cNvSpPr/>
            <p:nvPr userDrawn="1">
              <p:custDataLst>
                <p:tags r:id="rId52"/>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sḻíḓe"/>
            <p:cNvSpPr/>
            <p:nvPr userDrawn="1">
              <p:custDataLst>
                <p:tags r:id="rId53"/>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śľîḋe"/>
            <p:cNvSpPr/>
            <p:nvPr userDrawn="1">
              <p:custDataLst>
                <p:tags r:id="rId54"/>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ṥḻiḍè"/>
            <p:cNvSpPr/>
            <p:nvPr userDrawn="1">
              <p:custDataLst>
                <p:tags r:id="rId55"/>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işliďè"/>
            <p:cNvSpPr/>
            <p:nvPr userDrawn="1">
              <p:custDataLst>
                <p:tags r:id="rId56"/>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ṩ1íḍê"/>
            <p:cNvSpPr/>
            <p:nvPr userDrawn="1">
              <p:custDataLst>
                <p:tags r:id="rId57"/>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iṥľîḓè"/>
            <p:cNvSpPr/>
            <p:nvPr userDrawn="1">
              <p:custDataLst>
                <p:tags r:id="rId58"/>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pic>
        <p:nvPicPr>
          <p:cNvPr id="61" name="图片 60"/>
          <p:cNvPicPr>
            <a:picLocks noChangeAspect="1"/>
          </p:cNvPicPr>
          <p:nvPr userDrawn="1">
            <p:custDataLst>
              <p:tags r:id="rId2"/>
            </p:custDataLst>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 y="5217192"/>
            <a:ext cx="12192000" cy="1640808"/>
          </a:xfrm>
          <a:prstGeom prst="rect">
            <a:avLst/>
          </a:prstGeom>
        </p:spPr>
      </p:pic>
      <p:sp>
        <p:nvSpPr>
          <p:cNvPr id="62" name="矩形 61"/>
          <p:cNvSpPr/>
          <p:nvPr userDrawn="1">
            <p:custDataLst>
              <p:tags r:id="rId5"/>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1" name="组合 120"/>
          <p:cNvGrpSpPr/>
          <p:nvPr userDrawn="1"/>
        </p:nvGrpSpPr>
        <p:grpSpPr>
          <a:xfrm>
            <a:off x="1230754" y="1592467"/>
            <a:ext cx="1781248" cy="1784352"/>
            <a:chOff x="9791726" y="368300"/>
            <a:chExt cx="567330" cy="568318"/>
          </a:xfrm>
          <a:solidFill>
            <a:srgbClr val="005825"/>
          </a:solidFill>
        </p:grpSpPr>
        <p:sp>
          <p:nvSpPr>
            <p:cNvPr id="122" name="ïś1ïḓè"/>
            <p:cNvSpPr/>
            <p:nvPr userDrawn="1">
              <p:custDataLst>
                <p:tags r:id="rId6"/>
              </p:custDataLst>
            </p:nvPr>
          </p:nvSpPr>
          <p:spPr bwMode="auto">
            <a:xfrm>
              <a:off x="9791726" y="368300"/>
              <a:ext cx="567330" cy="568318"/>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ṡļïḑè"/>
            <p:cNvSpPr/>
            <p:nvPr userDrawn="1">
              <p:custDataLst>
                <p:tags r:id="rId7"/>
              </p:custDataLst>
            </p:nvPr>
          </p:nvSpPr>
          <p:spPr bwMode="auto">
            <a:xfrm>
              <a:off x="9822339" y="398419"/>
              <a:ext cx="506598" cy="507585"/>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í$líḋè"/>
            <p:cNvSpPr/>
            <p:nvPr userDrawn="1">
              <p:custDataLst>
                <p:tags r:id="rId8"/>
              </p:custDataLst>
            </p:nvPr>
          </p:nvSpPr>
          <p:spPr bwMode="auto">
            <a:xfrm>
              <a:off x="9915660" y="479396"/>
              <a:ext cx="71101" cy="8048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ïṡľîḋè"/>
            <p:cNvSpPr/>
            <p:nvPr userDrawn="1">
              <p:custDataLst>
                <p:tags r:id="rId9"/>
              </p:custDataLst>
            </p:nvPr>
          </p:nvSpPr>
          <p:spPr bwMode="auto">
            <a:xfrm>
              <a:off x="9999599" y="440389"/>
              <a:ext cx="54808" cy="64189"/>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íSļïḑê"/>
            <p:cNvSpPr/>
            <p:nvPr userDrawn="1">
              <p:custDataLst>
                <p:tags r:id="rId10"/>
              </p:custDataLst>
            </p:nvPr>
          </p:nvSpPr>
          <p:spPr bwMode="auto">
            <a:xfrm>
              <a:off x="10089957" y="434464"/>
              <a:ext cx="71595" cy="75545"/>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iṥḷîďé"/>
            <p:cNvSpPr/>
            <p:nvPr userDrawn="1">
              <p:custDataLst>
                <p:tags r:id="rId11"/>
              </p:custDataLst>
            </p:nvPr>
          </p:nvSpPr>
          <p:spPr bwMode="auto">
            <a:xfrm>
              <a:off x="9936891" y="531241"/>
              <a:ext cx="286875" cy="267618"/>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işḻíḓé"/>
            <p:cNvSpPr/>
            <p:nvPr userDrawn="1">
              <p:custDataLst>
                <p:tags r:id="rId12"/>
              </p:custDataLst>
            </p:nvPr>
          </p:nvSpPr>
          <p:spPr bwMode="auto">
            <a:xfrm>
              <a:off x="9954667" y="550991"/>
              <a:ext cx="249843" cy="228117"/>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îšḻîďê"/>
            <p:cNvSpPr/>
            <p:nvPr userDrawn="1">
              <p:custDataLst>
                <p:tags r:id="rId13"/>
              </p:custDataLst>
            </p:nvPr>
          </p:nvSpPr>
          <p:spPr bwMode="auto">
            <a:xfrm>
              <a:off x="9866284" y="576173"/>
              <a:ext cx="45920" cy="32588"/>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ľíḑè"/>
            <p:cNvSpPr/>
            <p:nvPr userDrawn="1">
              <p:custDataLst>
                <p:tags r:id="rId14"/>
              </p:custDataLst>
            </p:nvPr>
          </p:nvSpPr>
          <p:spPr bwMode="auto">
            <a:xfrm>
              <a:off x="9857396" y="609255"/>
              <a:ext cx="45920" cy="41476"/>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ís1îḍê"/>
            <p:cNvSpPr/>
            <p:nvPr userDrawn="1">
              <p:custDataLst>
                <p:tags r:id="rId15"/>
              </p:custDataLst>
            </p:nvPr>
          </p:nvSpPr>
          <p:spPr bwMode="auto">
            <a:xfrm>
              <a:off x="9856902" y="654187"/>
              <a:ext cx="45920" cy="45920"/>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śḻîďe"/>
            <p:cNvSpPr/>
            <p:nvPr userDrawn="1">
              <p:custDataLst>
                <p:tags r:id="rId16"/>
              </p:custDataLst>
            </p:nvPr>
          </p:nvSpPr>
          <p:spPr bwMode="auto">
            <a:xfrm>
              <a:off x="9867765" y="708501"/>
              <a:ext cx="52832" cy="45920"/>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îṥlîḍè"/>
            <p:cNvSpPr/>
            <p:nvPr userDrawn="1">
              <p:custDataLst>
                <p:tags r:id="rId17"/>
              </p:custDataLst>
            </p:nvPr>
          </p:nvSpPr>
          <p:spPr bwMode="auto">
            <a:xfrm>
              <a:off x="9878134" y="753926"/>
              <a:ext cx="50364" cy="43451"/>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íṩļîďè"/>
            <p:cNvSpPr/>
            <p:nvPr userDrawn="1">
              <p:custDataLst>
                <p:tags r:id="rId18"/>
              </p:custDataLst>
            </p:nvPr>
          </p:nvSpPr>
          <p:spPr bwMode="auto">
            <a:xfrm>
              <a:off x="9906772" y="766271"/>
              <a:ext cx="51351" cy="51845"/>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ṧ1îḑè"/>
            <p:cNvSpPr/>
            <p:nvPr userDrawn="1">
              <p:custDataLst>
                <p:tags r:id="rId19"/>
              </p:custDataLst>
            </p:nvPr>
          </p:nvSpPr>
          <p:spPr bwMode="auto">
            <a:xfrm>
              <a:off x="9938866" y="809722"/>
              <a:ext cx="17775" cy="14319"/>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ṣ1íḋê"/>
            <p:cNvSpPr/>
            <p:nvPr userDrawn="1">
              <p:custDataLst>
                <p:tags r:id="rId20"/>
              </p:custDataLst>
            </p:nvPr>
          </p:nvSpPr>
          <p:spPr bwMode="auto">
            <a:xfrm>
              <a:off x="9942817" y="806265"/>
              <a:ext cx="46907" cy="44438"/>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íśļiḓé"/>
            <p:cNvSpPr/>
            <p:nvPr userDrawn="1">
              <p:custDataLst>
                <p:tags r:id="rId21"/>
              </p:custDataLst>
            </p:nvPr>
          </p:nvSpPr>
          <p:spPr bwMode="auto">
            <a:xfrm>
              <a:off x="9972936" y="820090"/>
              <a:ext cx="49376" cy="55301"/>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Sḻïdè"/>
            <p:cNvSpPr/>
            <p:nvPr userDrawn="1">
              <p:custDataLst>
                <p:tags r:id="rId22"/>
              </p:custDataLst>
            </p:nvPr>
          </p:nvSpPr>
          <p:spPr bwMode="auto">
            <a:xfrm>
              <a:off x="10020337" y="833916"/>
              <a:ext cx="52339" cy="49376"/>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ṥḷide"/>
            <p:cNvSpPr/>
            <p:nvPr userDrawn="1">
              <p:custDataLst>
                <p:tags r:id="rId23"/>
              </p:custDataLst>
            </p:nvPr>
          </p:nvSpPr>
          <p:spPr bwMode="auto">
            <a:xfrm>
              <a:off x="10084526" y="838360"/>
              <a:ext cx="44438" cy="46413"/>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ṣlïḍé"/>
            <p:cNvSpPr/>
            <p:nvPr userDrawn="1">
              <p:custDataLst>
                <p:tags r:id="rId24"/>
              </p:custDataLst>
            </p:nvPr>
          </p:nvSpPr>
          <p:spPr bwMode="auto">
            <a:xfrm>
              <a:off x="10129952" y="819597"/>
              <a:ext cx="50364" cy="57276"/>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şļîḋe"/>
            <p:cNvSpPr/>
            <p:nvPr userDrawn="1">
              <p:custDataLst>
                <p:tags r:id="rId25"/>
              </p:custDataLst>
            </p:nvPr>
          </p:nvSpPr>
          <p:spPr bwMode="auto">
            <a:xfrm>
              <a:off x="10173896" y="807746"/>
              <a:ext cx="35551" cy="47895"/>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líḋe"/>
            <p:cNvSpPr/>
            <p:nvPr userDrawn="1">
              <p:custDataLst>
                <p:tags r:id="rId26"/>
              </p:custDataLst>
            </p:nvPr>
          </p:nvSpPr>
          <p:spPr bwMode="auto">
            <a:xfrm>
              <a:off x="10189697" y="779602"/>
              <a:ext cx="42957" cy="49870"/>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î$ḷïďê"/>
            <p:cNvSpPr/>
            <p:nvPr userDrawn="1">
              <p:custDataLst>
                <p:tags r:id="rId27"/>
              </p:custDataLst>
            </p:nvPr>
          </p:nvSpPr>
          <p:spPr bwMode="auto">
            <a:xfrm>
              <a:off x="10221297" y="750470"/>
              <a:ext cx="56289" cy="53820"/>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ṩḷîďe"/>
            <p:cNvSpPr/>
            <p:nvPr userDrawn="1">
              <p:custDataLst>
                <p:tags r:id="rId28"/>
              </p:custDataLst>
            </p:nvPr>
          </p:nvSpPr>
          <p:spPr bwMode="auto">
            <a:xfrm>
              <a:off x="10242529" y="719857"/>
              <a:ext cx="55301" cy="44438"/>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íṡļïḍé"/>
            <p:cNvSpPr/>
            <p:nvPr userDrawn="1">
              <p:custDataLst>
                <p:tags r:id="rId29"/>
              </p:custDataLst>
            </p:nvPr>
          </p:nvSpPr>
          <p:spPr bwMode="auto">
            <a:xfrm>
              <a:off x="10255367" y="686281"/>
              <a:ext cx="46413" cy="36045"/>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îŝḻïḍé"/>
            <p:cNvSpPr/>
            <p:nvPr userDrawn="1">
              <p:custDataLst>
                <p:tags r:id="rId30"/>
              </p:custDataLst>
            </p:nvPr>
          </p:nvSpPr>
          <p:spPr bwMode="auto">
            <a:xfrm>
              <a:off x="10261785" y="661100"/>
              <a:ext cx="43945" cy="21725"/>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ïsḻïďê"/>
            <p:cNvSpPr/>
            <p:nvPr userDrawn="1">
              <p:custDataLst>
                <p:tags r:id="rId31"/>
              </p:custDataLst>
            </p:nvPr>
          </p:nvSpPr>
          <p:spPr bwMode="auto">
            <a:xfrm>
              <a:off x="10262279" y="619624"/>
              <a:ext cx="44438" cy="38513"/>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ṡlîḍê"/>
            <p:cNvSpPr/>
            <p:nvPr userDrawn="1">
              <p:custDataLst>
                <p:tags r:id="rId32"/>
              </p:custDataLst>
            </p:nvPr>
          </p:nvSpPr>
          <p:spPr bwMode="auto">
            <a:xfrm>
              <a:off x="10250429" y="576173"/>
              <a:ext cx="49870" cy="41476"/>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şḷíḍê"/>
            <p:cNvSpPr/>
            <p:nvPr userDrawn="1">
              <p:custDataLst>
                <p:tags r:id="rId33"/>
              </p:custDataLst>
            </p:nvPr>
          </p:nvSpPr>
          <p:spPr bwMode="auto">
            <a:xfrm>
              <a:off x="10171428" y="486309"/>
              <a:ext cx="78014" cy="73076"/>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cxnSp>
        <p:nvCxnSpPr>
          <p:cNvPr id="3" name="直接连接符 2"/>
          <p:cNvCxnSpPr/>
          <p:nvPr userDrawn="1">
            <p:custDataLst>
              <p:tags r:id="rId34"/>
            </p:custDataLst>
          </p:nvPr>
        </p:nvCxnSpPr>
        <p:spPr>
          <a:xfrm>
            <a:off x="3619500" y="1570979"/>
            <a:ext cx="0" cy="3276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userDrawn="1">
            <p:custDataLst>
              <p:tags r:id="rId35"/>
            </p:custDataLst>
          </p:nvPr>
        </p:nvSpPr>
        <p:spPr>
          <a:xfrm>
            <a:off x="772004" y="3813994"/>
            <a:ext cx="2698748" cy="923330"/>
          </a:xfrm>
          <a:prstGeom prst="rect">
            <a:avLst/>
          </a:prstGeom>
          <a:noFill/>
        </p:spPr>
        <p:txBody>
          <a:bodyPr wrap="square">
            <a:spAutoFit/>
          </a:bodyPr>
          <a:lstStyle/>
          <a:p>
            <a:pPr lvl="0" algn="ctr"/>
            <a:r>
              <a:rPr lang="zh-CN" altLang="en-US" sz="5400" b="1" dirty="0">
                <a:solidFill>
                  <a:srgbClr val="005825"/>
                </a:solidFill>
              </a:rPr>
              <a:t>目 录</a:t>
            </a:r>
            <a:endParaRPr lang="zh-CN" altLang="en-US" sz="5400" b="1" dirty="0">
              <a:solidFill>
                <a:srgbClr val="005825"/>
              </a:solidFill>
            </a:endParaRPr>
          </a:p>
        </p:txBody>
      </p:sp>
      <p:pic>
        <p:nvPicPr>
          <p:cNvPr id="35" name="图片 34"/>
          <p:cNvPicPr>
            <a:picLocks noChangeAspect="1"/>
          </p:cNvPicPr>
          <p:nvPr userDrawn="1">
            <p:custDataLst>
              <p:tags r:id="rId36"/>
            </p:custDataLst>
          </p:nvPr>
        </p:nvPicPr>
        <p:blipFill rotWithShape="1">
          <a:blip r:embed="rId37"/>
          <a:srcRect l="8302" t="11022" r="8302" b="65699"/>
          <a:stretch>
            <a:fillRect/>
          </a:stretch>
        </p:blipFill>
        <p:spPr>
          <a:xfrm>
            <a:off x="0" y="0"/>
            <a:ext cx="12192000" cy="20478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custDataLst>
              <p:tags r:id="rId2"/>
            </p:custDataLst>
          </p:nvPr>
        </p:nvPicPr>
        <p:blipFill rotWithShape="1">
          <a:blip r:embed="rId3" cstate="print"/>
          <a:srcRect l="12500" t="38128" r="12500" b="11892"/>
          <a:stretch>
            <a:fillRect/>
          </a:stretch>
        </p:blipFill>
        <p:spPr>
          <a:xfrm>
            <a:off x="0" y="0"/>
            <a:ext cx="12192000" cy="4572000"/>
          </a:xfrm>
          <a:prstGeom prst="rect">
            <a:avLst/>
          </a:prstGeom>
        </p:spPr>
      </p:pic>
      <p:sp>
        <p:nvSpPr>
          <p:cNvPr id="4" name="矩形 3"/>
          <p:cNvSpPr/>
          <p:nvPr userDrawn="1">
            <p:custDataLst>
              <p:tags r:id="rId4"/>
            </p:custDataLst>
          </p:nvPr>
        </p:nvSpPr>
        <p:spPr>
          <a:xfrm flipV="1">
            <a:off x="1" y="1"/>
            <a:ext cx="12192000" cy="6857999"/>
          </a:xfrm>
          <a:prstGeom prst="rect">
            <a:avLst/>
          </a:prstGeom>
          <a:gradFill>
            <a:gsLst>
              <a:gs pos="58000">
                <a:srgbClr val="00561F">
                  <a:alpha val="92000"/>
                </a:srgbClr>
              </a:gs>
              <a:gs pos="35000">
                <a:srgbClr val="005825"/>
              </a:gs>
              <a:gs pos="96000">
                <a:srgbClr val="005825">
                  <a:alpha val="6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custDataLst>
              <p:tags r:id="rId5"/>
            </p:custDataLst>
          </p:nvPr>
        </p:nvSpPr>
        <p:spPr>
          <a:xfrm flipH="1">
            <a:off x="1696540" y="1"/>
            <a:ext cx="5000725" cy="3428999"/>
          </a:xfrm>
          <a:prstGeom prst="parallelogram">
            <a:avLst>
              <a:gd name="adj" fmla="val 128246"/>
            </a:avLst>
          </a:prstGeom>
          <a:gradFill>
            <a:gsLst>
              <a:gs pos="26000">
                <a:schemeClr val="bg1">
                  <a:alpha val="0"/>
                </a:schemeClr>
              </a:gs>
              <a:gs pos="91000">
                <a:schemeClr val="bg1">
                  <a:alpha val="31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custDataLst>
              <p:tags r:id="rId6"/>
            </p:custDataLst>
          </p:nvPr>
        </p:nvSpPr>
        <p:spPr>
          <a:xfrm>
            <a:off x="5494735" y="1"/>
            <a:ext cx="5000725" cy="3428999"/>
          </a:xfrm>
          <a:prstGeom prst="parallelogram">
            <a:avLst>
              <a:gd name="adj" fmla="val 128246"/>
            </a:avLst>
          </a:prstGeom>
          <a:gradFill>
            <a:gsLst>
              <a:gs pos="26000">
                <a:schemeClr val="bg1">
                  <a:alpha val="0"/>
                </a:schemeClr>
              </a:gs>
              <a:gs pos="91000">
                <a:schemeClr val="bg1">
                  <a:alpha val="31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userDrawn="1">
            <p:custDataLst>
              <p:tags r:id="rId7"/>
            </p:custDataLst>
          </p:nvPr>
        </p:nvSpPr>
        <p:spPr>
          <a:xfrm flipH="1">
            <a:off x="-610348" y="1"/>
            <a:ext cx="5000725" cy="3428999"/>
          </a:xfrm>
          <a:prstGeom prst="parallelogram">
            <a:avLst>
              <a:gd name="adj" fmla="val 128246"/>
            </a:avLst>
          </a:prstGeom>
          <a:gradFill>
            <a:gsLst>
              <a:gs pos="26000">
                <a:schemeClr val="bg1">
                  <a:alpha val="0"/>
                </a:schemeClr>
              </a:gs>
              <a:gs pos="91000">
                <a:schemeClr val="bg1">
                  <a:alpha val="19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custDataLst>
              <p:tags r:id="rId8"/>
            </p:custDataLst>
          </p:nvPr>
        </p:nvSpPr>
        <p:spPr>
          <a:xfrm>
            <a:off x="7799770" y="1"/>
            <a:ext cx="5000725" cy="3428999"/>
          </a:xfrm>
          <a:prstGeom prst="parallelogram">
            <a:avLst>
              <a:gd name="adj" fmla="val 128246"/>
            </a:avLst>
          </a:prstGeom>
          <a:gradFill>
            <a:gsLst>
              <a:gs pos="26000">
                <a:schemeClr val="bg1">
                  <a:alpha val="0"/>
                </a:schemeClr>
              </a:gs>
              <a:gs pos="91000">
                <a:schemeClr val="bg1">
                  <a:alpha val="19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custDataLst>
              <p:tags r:id="rId9"/>
            </p:custDataLst>
          </p:nvPr>
        </p:nvSpPr>
        <p:spPr>
          <a:xfrm>
            <a:off x="5507228" y="2080727"/>
            <a:ext cx="5523722" cy="2491273"/>
          </a:xfrm>
          <a:prstGeom prst="roundRect">
            <a:avLst>
              <a:gd name="adj" fmla="val 6555"/>
            </a:avLst>
          </a:prstGeom>
          <a:solidFill>
            <a:schemeClr val="bg1">
              <a:alpha val="9000"/>
            </a:schemeClr>
          </a:solidFill>
          <a:ln>
            <a:gradFill>
              <a:gsLst>
                <a:gs pos="0">
                  <a:schemeClr val="bg1"/>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a typeface="+mn-ea"/>
            </a:endParaRPr>
          </a:p>
        </p:txBody>
      </p:sp>
      <p:pic>
        <p:nvPicPr>
          <p:cNvPr id="10" name="图片 9"/>
          <p:cNvPicPr>
            <a:picLocks noChangeAspect="1"/>
          </p:cNvPicPr>
          <p:nvPr userDrawn="1">
            <p:custDataLst>
              <p:tags r:id="rId10"/>
            </p:custDataLst>
          </p:nvPr>
        </p:nvPicPr>
        <p:blipFill rotWithShape="1">
          <a:blip r:embed="rId11" cstate="print">
            <a:extLst>
              <a:ext uri="{28A0092B-C50C-407E-A947-70E740481C1C}">
                <a14:useLocalDpi xmlns:a14="http://schemas.microsoft.com/office/drawing/2010/main" val="0"/>
              </a:ext>
            </a:extLst>
          </a:blip>
          <a:srcRect l="5437" t="5437" r="5437" b="5437"/>
          <a:stretch>
            <a:fillRect/>
          </a:stretch>
        </p:blipFill>
        <p:spPr>
          <a:xfrm>
            <a:off x="1478011" y="2116805"/>
            <a:ext cx="1461485" cy="1461485"/>
          </a:xfrm>
          <a:prstGeom prst="roundRect">
            <a:avLst>
              <a:gd name="adj" fmla="val 7037"/>
            </a:avLst>
          </a:prstGeom>
          <a:solidFill>
            <a:schemeClr val="bg1"/>
          </a:solidFill>
        </p:spPr>
      </p:pic>
      <p:sp>
        <p:nvSpPr>
          <p:cNvPr id="11" name="任意多边形: 形状 10"/>
          <p:cNvSpPr/>
          <p:nvPr userDrawn="1">
            <p:custDataLst>
              <p:tags r:id="rId12"/>
            </p:custDataLst>
          </p:nvPr>
        </p:nvSpPr>
        <p:spPr>
          <a:xfrm>
            <a:off x="3296712" y="2116805"/>
            <a:ext cx="1461485" cy="1461485"/>
          </a:xfrm>
          <a:custGeom>
            <a:avLst/>
            <a:gdLst>
              <a:gd name="connsiteX0" fmla="*/ 2821887 w 5643814"/>
              <a:gd name="connsiteY0" fmla="*/ 5643813 h 5643814"/>
              <a:gd name="connsiteX1" fmla="*/ 2821927 w 5643814"/>
              <a:gd name="connsiteY1" fmla="*/ 5643813 h 5643814"/>
              <a:gd name="connsiteX2" fmla="*/ 2821907 w 5643814"/>
              <a:gd name="connsiteY2" fmla="*/ 5643814 h 5643814"/>
              <a:gd name="connsiteX3" fmla="*/ 2821907 w 5643814"/>
              <a:gd name="connsiteY3" fmla="*/ 0 h 5643814"/>
              <a:gd name="connsiteX4" fmla="*/ 5643814 w 5643814"/>
              <a:gd name="connsiteY4" fmla="*/ 2821907 h 5643814"/>
              <a:gd name="connsiteX5" fmla="*/ 3110431 w 5643814"/>
              <a:gd name="connsiteY5" fmla="*/ 5629245 h 5643814"/>
              <a:gd name="connsiteX6" fmla="*/ 3049580 w 5643814"/>
              <a:gd name="connsiteY6" fmla="*/ 5632318 h 5643814"/>
              <a:gd name="connsiteX7" fmla="*/ 3049580 w 5643814"/>
              <a:gd name="connsiteY7" fmla="*/ 3715287 h 5643814"/>
              <a:gd name="connsiteX8" fmla="*/ 4547170 w 5643814"/>
              <a:gd name="connsiteY8" fmla="*/ 3715287 h 5643814"/>
              <a:gd name="connsiteX9" fmla="*/ 4592707 w 5643814"/>
              <a:gd name="connsiteY9" fmla="*/ 3624218 h 5643814"/>
              <a:gd name="connsiteX10" fmla="*/ 3049580 w 5643814"/>
              <a:gd name="connsiteY10" fmla="*/ 3624218 h 5643814"/>
              <a:gd name="connsiteX11" fmla="*/ 3049580 w 5643814"/>
              <a:gd name="connsiteY11" fmla="*/ 2364418 h 5643814"/>
              <a:gd name="connsiteX12" fmla="*/ 3498605 w 5643814"/>
              <a:gd name="connsiteY12" fmla="*/ 2295483 h 5643814"/>
              <a:gd name="connsiteX13" fmla="*/ 3894505 w 5643814"/>
              <a:gd name="connsiteY13" fmla="*/ 2207578 h 5643814"/>
              <a:gd name="connsiteX14" fmla="*/ 4043125 w 5643814"/>
              <a:gd name="connsiteY14" fmla="*/ 2249317 h 5643814"/>
              <a:gd name="connsiteX15" fmla="*/ 4172772 w 5643814"/>
              <a:gd name="connsiteY15" fmla="*/ 2192397 h 5643814"/>
              <a:gd name="connsiteX16" fmla="*/ 3636474 w 5643814"/>
              <a:gd name="connsiteY16" fmla="*/ 1524553 h 5643814"/>
              <a:gd name="connsiteX17" fmla="*/ 2540475 w 5643814"/>
              <a:gd name="connsiteY17" fmla="*/ 2062118 h 5643814"/>
              <a:gd name="connsiteX18" fmla="*/ 1197829 w 5643814"/>
              <a:gd name="connsiteY18" fmla="*/ 2501024 h 5643814"/>
              <a:gd name="connsiteX19" fmla="*/ 1882750 w 5643814"/>
              <a:gd name="connsiteY19" fmla="*/ 2466240 h 5643814"/>
              <a:gd name="connsiteX20" fmla="*/ 2533519 w 5643814"/>
              <a:gd name="connsiteY20" fmla="*/ 2420074 h 5643814"/>
              <a:gd name="connsiteX21" fmla="*/ 2533519 w 5643814"/>
              <a:gd name="connsiteY21" fmla="*/ 3624218 h 5643814"/>
              <a:gd name="connsiteX22" fmla="*/ 1051105 w 5643814"/>
              <a:gd name="connsiteY22" fmla="*/ 3624218 h 5643814"/>
              <a:gd name="connsiteX23" fmla="*/ 1086520 w 5643814"/>
              <a:gd name="connsiteY23" fmla="*/ 3715287 h 5643814"/>
              <a:gd name="connsiteX24" fmla="*/ 2533519 w 5643814"/>
              <a:gd name="connsiteY24" fmla="*/ 3715287 h 5643814"/>
              <a:gd name="connsiteX25" fmla="*/ 2533519 w 5643814"/>
              <a:gd name="connsiteY25" fmla="*/ 5629252 h 5643814"/>
              <a:gd name="connsiteX26" fmla="*/ 2533383 w 5643814"/>
              <a:gd name="connsiteY26" fmla="*/ 5629245 h 5643814"/>
              <a:gd name="connsiteX27" fmla="*/ 0 w 5643814"/>
              <a:gd name="connsiteY27" fmla="*/ 2821907 h 5643814"/>
              <a:gd name="connsiteX28" fmla="*/ 2821907 w 5643814"/>
              <a:gd name="connsiteY28" fmla="*/ 0 h 564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43814" h="5643814">
                <a:moveTo>
                  <a:pt x="2821887" y="5643813"/>
                </a:moveTo>
                <a:lnTo>
                  <a:pt x="2821927" y="5643813"/>
                </a:lnTo>
                <a:lnTo>
                  <a:pt x="2821907" y="5643814"/>
                </a:lnTo>
                <a:close/>
                <a:moveTo>
                  <a:pt x="2821907" y="0"/>
                </a:moveTo>
                <a:cubicBezTo>
                  <a:pt x="4380403" y="0"/>
                  <a:pt x="5643814" y="1263411"/>
                  <a:pt x="5643814" y="2821907"/>
                </a:cubicBezTo>
                <a:cubicBezTo>
                  <a:pt x="5643814" y="4282997"/>
                  <a:pt x="4533394" y="5484735"/>
                  <a:pt x="3110431" y="5629245"/>
                </a:cubicBezTo>
                <a:lnTo>
                  <a:pt x="3049580" y="5632318"/>
                </a:lnTo>
                <a:lnTo>
                  <a:pt x="3049580" y="3715287"/>
                </a:lnTo>
                <a:lnTo>
                  <a:pt x="4547170" y="3715287"/>
                </a:lnTo>
                <a:lnTo>
                  <a:pt x="4592707" y="3624218"/>
                </a:lnTo>
                <a:lnTo>
                  <a:pt x="3049580" y="3624218"/>
                </a:lnTo>
                <a:lnTo>
                  <a:pt x="3049580" y="2364418"/>
                </a:lnTo>
                <a:cubicBezTo>
                  <a:pt x="3206844" y="2344286"/>
                  <a:pt x="3356519" y="2321309"/>
                  <a:pt x="3498605" y="2295483"/>
                </a:cubicBezTo>
                <a:cubicBezTo>
                  <a:pt x="3640690" y="2269660"/>
                  <a:pt x="3772657" y="2240357"/>
                  <a:pt x="3894505" y="2207578"/>
                </a:cubicBezTo>
                <a:cubicBezTo>
                  <a:pt x="3947523" y="2239830"/>
                  <a:pt x="3997064" y="2253744"/>
                  <a:pt x="4043125" y="2249317"/>
                </a:cubicBezTo>
                <a:cubicBezTo>
                  <a:pt x="4089188" y="2244890"/>
                  <a:pt x="4132403" y="2225916"/>
                  <a:pt x="4172772" y="2192397"/>
                </a:cubicBezTo>
                <a:lnTo>
                  <a:pt x="3636474" y="1524553"/>
                </a:lnTo>
                <a:cubicBezTo>
                  <a:pt x="3327744" y="1729038"/>
                  <a:pt x="2962410" y="1908226"/>
                  <a:pt x="2540475" y="2062118"/>
                </a:cubicBezTo>
                <a:cubicBezTo>
                  <a:pt x="2118541" y="2216009"/>
                  <a:pt x="1670992" y="2362310"/>
                  <a:pt x="1197829" y="2501024"/>
                </a:cubicBezTo>
                <a:cubicBezTo>
                  <a:pt x="1430880" y="2491011"/>
                  <a:pt x="1659186" y="2479416"/>
                  <a:pt x="1882750" y="2466240"/>
                </a:cubicBezTo>
                <a:cubicBezTo>
                  <a:pt x="2106312" y="2453064"/>
                  <a:pt x="2323235" y="2437674"/>
                  <a:pt x="2533519" y="2420074"/>
                </a:cubicBezTo>
                <a:lnTo>
                  <a:pt x="2533519" y="3624218"/>
                </a:lnTo>
                <a:lnTo>
                  <a:pt x="1051105" y="3624218"/>
                </a:lnTo>
                <a:lnTo>
                  <a:pt x="1086520" y="3715287"/>
                </a:lnTo>
                <a:lnTo>
                  <a:pt x="2533519" y="3715287"/>
                </a:lnTo>
                <a:lnTo>
                  <a:pt x="2533519" y="5629252"/>
                </a:lnTo>
                <a:lnTo>
                  <a:pt x="2533383" y="5629245"/>
                </a:lnTo>
                <a:cubicBezTo>
                  <a:pt x="1110420" y="5484735"/>
                  <a:pt x="0" y="4282997"/>
                  <a:pt x="0" y="2821907"/>
                </a:cubicBezTo>
                <a:cubicBezTo>
                  <a:pt x="0" y="1263411"/>
                  <a:pt x="1263411" y="0"/>
                  <a:pt x="2821907" y="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custDataLst>
              <p:tags r:id="rId13"/>
            </p:custDataLst>
          </p:nvPr>
        </p:nvSpPr>
        <p:spPr>
          <a:xfrm>
            <a:off x="1366997" y="3806890"/>
            <a:ext cx="3555792" cy="860685"/>
          </a:xfrm>
          <a:prstGeom prst="rect">
            <a:avLst/>
          </a:prstGeom>
          <a:noFill/>
        </p:spPr>
        <p:txBody>
          <a:bodyPr wrap="square" lIns="0" rtlCol="0">
            <a:spAutoFit/>
          </a:bodyPr>
          <a:lstStyle/>
          <a:p>
            <a:pPr algn="ctr">
              <a:lnSpc>
                <a:spcPct val="120000"/>
              </a:lnSpc>
            </a:pPr>
            <a:r>
              <a:rPr lang="zh-CN" altLang="en-US" sz="4400" b="1" dirty="0">
                <a:solidFill>
                  <a:schemeClr val="bg1"/>
                </a:solidFill>
                <a:effectLst>
                  <a:outerShdw blurRad="292100" sx="102000" sy="102000" algn="ctr" rotWithShape="0">
                    <a:schemeClr val="accent1">
                      <a:lumMod val="50000"/>
                      <a:alpha val="68000"/>
                    </a:schemeClr>
                  </a:outerShdw>
                </a:effectLst>
                <a:latin typeface="+mn-ea"/>
                <a:ea typeface="+mn-ea"/>
                <a:cs typeface="阿里巴巴普惠体 H" panose="00020600040101010101" pitchFamily="18" charset="-122"/>
              </a:rPr>
              <a:t>千师傅小作坊</a:t>
            </a:r>
            <a:endParaRPr lang="zh-CN" altLang="en-US" sz="4400" b="1" dirty="0">
              <a:solidFill>
                <a:schemeClr val="bg1"/>
              </a:solidFill>
              <a:effectLst>
                <a:outerShdw blurRad="292100" sx="102000" sy="102000" algn="ctr" rotWithShape="0">
                  <a:schemeClr val="accent1">
                    <a:lumMod val="50000"/>
                    <a:alpha val="68000"/>
                  </a:schemeClr>
                </a:outerShdw>
              </a:effectLst>
              <a:latin typeface="+mn-ea"/>
              <a:ea typeface="+mn-ea"/>
              <a:cs typeface="阿里巴巴普惠体 H" panose="00020600040101010101" pitchFamily="18" charset="-122"/>
            </a:endParaRPr>
          </a:p>
        </p:txBody>
      </p:sp>
      <p:sp>
        <p:nvSpPr>
          <p:cNvPr id="13" name="文本框 12"/>
          <p:cNvSpPr txBox="1"/>
          <p:nvPr userDrawn="1">
            <p:custDataLst>
              <p:tags r:id="rId14"/>
            </p:custDataLst>
          </p:nvPr>
        </p:nvSpPr>
        <p:spPr>
          <a:xfrm>
            <a:off x="5844778" y="2002942"/>
            <a:ext cx="4885197" cy="2550770"/>
          </a:xfrm>
          <a:prstGeom prst="rect">
            <a:avLst/>
          </a:prstGeom>
          <a:noFill/>
        </p:spPr>
        <p:txBody>
          <a:bodyPr wrap="square" rtlCol="0">
            <a:noAutofit/>
          </a:bodyPr>
          <a:lstStyle/>
          <a:p>
            <a:pPr>
              <a:lnSpc>
                <a:spcPct val="200000"/>
              </a:lnSpc>
            </a:pPr>
            <a:r>
              <a:rPr lang="zh-CN" altLang="en-US" sz="2000" dirty="0">
                <a:solidFill>
                  <a:schemeClr val="bg1"/>
                </a:solidFill>
                <a:latin typeface="+mn-ea"/>
                <a:ea typeface="+mn-ea"/>
                <a:cs typeface="阿里巴巴普惠体 L" panose="00020600040101010101" pitchFamily="18" charset="-122"/>
              </a:rPr>
              <a:t>版权所属：千师傅小作坊</a:t>
            </a:r>
            <a:endParaRPr lang="en-US" altLang="zh-CN" sz="2000" dirty="0">
              <a:solidFill>
                <a:schemeClr val="bg1"/>
              </a:solidFill>
              <a:latin typeface="+mn-ea"/>
              <a:ea typeface="+mn-ea"/>
              <a:cs typeface="阿里巴巴普惠体 L" panose="00020600040101010101" pitchFamily="18" charset="-122"/>
            </a:endParaRPr>
          </a:p>
          <a:p>
            <a:pPr>
              <a:lnSpc>
                <a:spcPct val="200000"/>
              </a:lnSpc>
            </a:pPr>
            <a:r>
              <a:rPr lang="zh-CN" altLang="en-US" sz="2000" dirty="0">
                <a:solidFill>
                  <a:schemeClr val="bg1"/>
                </a:solidFill>
                <a:latin typeface="+mn-ea"/>
                <a:ea typeface="+mn-ea"/>
                <a:cs typeface="阿里巴巴普惠体 L" panose="00020600040101010101" pitchFamily="18" charset="-122"/>
              </a:rPr>
              <a:t>模板作者：千千</a:t>
            </a:r>
            <a:endParaRPr lang="en-US" altLang="zh-CN" sz="2000" dirty="0">
              <a:solidFill>
                <a:schemeClr val="bg1"/>
              </a:solidFill>
              <a:latin typeface="+mn-ea"/>
              <a:ea typeface="+mn-ea"/>
              <a:cs typeface="阿里巴巴普惠体 L" panose="00020600040101010101" pitchFamily="18" charset="-122"/>
            </a:endParaRPr>
          </a:p>
          <a:p>
            <a:pPr>
              <a:lnSpc>
                <a:spcPct val="200000"/>
              </a:lnSpc>
            </a:pPr>
            <a:r>
              <a:rPr lang="zh-CN" altLang="en-US" sz="2000" dirty="0">
                <a:solidFill>
                  <a:schemeClr val="bg1"/>
                </a:solidFill>
                <a:latin typeface="+mn-ea"/>
                <a:ea typeface="+mn-ea"/>
                <a:cs typeface="阿里巴巴普惠体 L" panose="00020600040101010101" pitchFamily="18" charset="-122"/>
              </a:rPr>
              <a:t>制作日期：</a:t>
            </a:r>
            <a:r>
              <a:rPr lang="en-US" altLang="zh-CN" sz="2000" dirty="0">
                <a:solidFill>
                  <a:schemeClr val="bg1"/>
                </a:solidFill>
                <a:latin typeface="+mn-ea"/>
                <a:ea typeface="+mn-ea"/>
                <a:cs typeface="阿里巴巴普惠体 L" panose="00020600040101010101" pitchFamily="18" charset="-122"/>
              </a:rPr>
              <a:t>2021</a:t>
            </a:r>
            <a:r>
              <a:rPr lang="zh-CN" altLang="en-US" sz="2000" dirty="0">
                <a:solidFill>
                  <a:schemeClr val="bg1"/>
                </a:solidFill>
                <a:latin typeface="+mn-ea"/>
                <a:ea typeface="+mn-ea"/>
                <a:cs typeface="阿里巴巴普惠体 L" panose="00020600040101010101" pitchFamily="18" charset="-122"/>
              </a:rPr>
              <a:t>年</a:t>
            </a:r>
            <a:r>
              <a:rPr lang="en-US" altLang="zh-CN" sz="2000" dirty="0">
                <a:solidFill>
                  <a:schemeClr val="bg1"/>
                </a:solidFill>
                <a:latin typeface="+mn-ea"/>
                <a:cs typeface="阿里巴巴普惠体 L" panose="00020600040101010101" pitchFamily="18" charset="-122"/>
              </a:rPr>
              <a:t>3</a:t>
            </a:r>
            <a:r>
              <a:rPr lang="zh-CN" altLang="en-US" sz="2000" dirty="0">
                <a:solidFill>
                  <a:schemeClr val="bg1"/>
                </a:solidFill>
                <a:latin typeface="+mn-ea"/>
                <a:ea typeface="+mn-ea"/>
                <a:cs typeface="阿里巴巴普惠体 L" panose="00020600040101010101" pitchFamily="18" charset="-122"/>
              </a:rPr>
              <a:t>月</a:t>
            </a:r>
            <a:r>
              <a:rPr lang="en-US" altLang="zh-CN" sz="2000" dirty="0">
                <a:solidFill>
                  <a:schemeClr val="bg1"/>
                </a:solidFill>
                <a:latin typeface="+mn-ea"/>
                <a:ea typeface="+mn-ea"/>
                <a:cs typeface="阿里巴巴普惠体 L" panose="00020600040101010101" pitchFamily="18" charset="-122"/>
              </a:rPr>
              <a:t>25</a:t>
            </a:r>
            <a:r>
              <a:rPr lang="zh-CN" altLang="en-US" sz="2000" dirty="0">
                <a:solidFill>
                  <a:schemeClr val="bg1"/>
                </a:solidFill>
                <a:latin typeface="+mn-ea"/>
                <a:ea typeface="+mn-ea"/>
                <a:cs typeface="阿里巴巴普惠体 L" panose="00020600040101010101" pitchFamily="18" charset="-122"/>
              </a:rPr>
              <a:t>日</a:t>
            </a:r>
            <a:endParaRPr lang="en-US" altLang="zh-CN" sz="2000" dirty="0">
              <a:solidFill>
                <a:schemeClr val="bg1"/>
              </a:solidFill>
              <a:latin typeface="+mn-ea"/>
              <a:ea typeface="+mn-ea"/>
              <a:cs typeface="阿里巴巴普惠体 L" panose="00020600040101010101" pitchFamily="18" charset="-122"/>
            </a:endParaRPr>
          </a:p>
          <a:p>
            <a:pPr>
              <a:lnSpc>
                <a:spcPct val="200000"/>
              </a:lnSpc>
            </a:pPr>
            <a:r>
              <a:rPr lang="zh-CN" altLang="en-US" sz="2000" dirty="0">
                <a:solidFill>
                  <a:schemeClr val="bg1"/>
                </a:solidFill>
                <a:latin typeface="+mn-ea"/>
                <a:ea typeface="+mn-ea"/>
                <a:cs typeface="阿里巴巴普惠体 L" panose="00020600040101010101" pitchFamily="18" charset="-122"/>
              </a:rPr>
              <a:t>联系作者：微信公众号“千师傅小作坊”</a:t>
            </a:r>
            <a:endParaRPr lang="en-US" altLang="zh-CN" sz="2000" dirty="0">
              <a:solidFill>
                <a:schemeClr val="bg1"/>
              </a:solidFill>
              <a:latin typeface="+mn-ea"/>
              <a:ea typeface="+mn-ea"/>
              <a:cs typeface="阿里巴巴普惠体 L" panose="00020600040101010101" pitchFamily="18" charset="-122"/>
            </a:endParaRPr>
          </a:p>
          <a:p>
            <a:pPr>
              <a:lnSpc>
                <a:spcPct val="200000"/>
              </a:lnSpc>
            </a:pPr>
            <a:endParaRPr lang="zh-CN" altLang="en-US" sz="2000" dirty="0">
              <a:solidFill>
                <a:schemeClr val="bg1"/>
              </a:solidFill>
              <a:latin typeface="+mn-ea"/>
              <a:ea typeface="+mn-ea"/>
              <a:cs typeface="阿里巴巴普惠体 L"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正文页-57_18">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2" hasCustomPrompt="1"/>
            <p:custDataLst>
              <p:tags r:id="rId3"/>
            </p:custDataLst>
          </p:nvPr>
        </p:nvSpPr>
        <p:spPr>
          <a:xfrm>
            <a:off x="609600" y="3251200"/>
            <a:ext cx="3454400" cy="2997200"/>
          </a:xfrm>
          <a:custGeom>
            <a:avLst/>
            <a:gdLst>
              <a:gd name="connisteX0" fmla="*/ 0 w 3454400"/>
              <a:gd name="connsiteY0" fmla="*/ 0 h 2997200"/>
              <a:gd name="connisteX1" fmla="*/ 3454400 w 3454400"/>
              <a:gd name="connsiteY1" fmla="*/ 0 h 2997200"/>
              <a:gd name="connisteX2" fmla="*/ 3454400 w 3454400"/>
              <a:gd name="connsiteY2" fmla="*/ 2794000 h 2997200"/>
              <a:gd name="connisteX3" fmla="*/ 3251200 w 3454400"/>
              <a:gd name="connsiteY3" fmla="*/ 2997200 h 2997200"/>
              <a:gd name="connisteX4" fmla="*/ 203200 w 3454400"/>
              <a:gd name="connsiteY4" fmla="*/ 2997200 h 2997200"/>
              <a:gd name="connisteX5" fmla="*/ 0 w 3454400"/>
              <a:gd name="connsiteY5" fmla="*/ 2794000 h 2997200"/>
              <a:gd name="connisteX6" fmla="*/ 0 w 3454400"/>
              <a:gd name="connsiteY6" fmla="*/ 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997200">
                <a:moveTo>
                  <a:pt x="0" y="0"/>
                </a:moveTo>
                <a:lnTo>
                  <a:pt x="3454400" y="0"/>
                </a:lnTo>
                <a:lnTo>
                  <a:pt x="3454400" y="2794000"/>
                </a:lnTo>
                <a:cubicBezTo>
                  <a:pt x="3454400" y="2906224"/>
                  <a:pt x="3363424" y="2997200"/>
                  <a:pt x="3251200" y="2997200"/>
                </a:cubicBezTo>
                <a:lnTo>
                  <a:pt x="203200" y="2997200"/>
                </a:lnTo>
                <a:cubicBezTo>
                  <a:pt x="90976" y="2997200"/>
                  <a:pt x="0" y="2906224"/>
                  <a:pt x="0" y="27940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3" hasCustomPrompt="1"/>
            <p:custDataLst>
              <p:tags r:id="rId4"/>
            </p:custDataLst>
          </p:nvPr>
        </p:nvSpPr>
        <p:spPr>
          <a:xfrm>
            <a:off x="609600" y="1524000"/>
            <a:ext cx="3454400" cy="1727200"/>
          </a:xfrm>
          <a:custGeom>
            <a:avLst/>
            <a:gdLst>
              <a:gd name="connisteX0" fmla="*/ 0 w 3454400"/>
              <a:gd name="connsiteY0" fmla="*/ 203200 h 1727200"/>
              <a:gd name="connisteX1" fmla="*/ 203200 w 3454400"/>
              <a:gd name="connsiteY1" fmla="*/ 0 h 1727200"/>
              <a:gd name="connisteX2" fmla="*/ 3251200 w 3454400"/>
              <a:gd name="connsiteY2" fmla="*/ 0 h 1727200"/>
              <a:gd name="connisteX3" fmla="*/ 3454400 w 3454400"/>
              <a:gd name="connsiteY3" fmla="*/ 203200 h 1727200"/>
              <a:gd name="connisteX4" fmla="*/ 3454400 w 3454400"/>
              <a:gd name="connsiteY4" fmla="*/ 1727200 h 1727200"/>
              <a:gd name="connisteX5" fmla="*/ 0 w 3454400"/>
              <a:gd name="connsiteY5" fmla="*/ 1727200 h 1727200"/>
              <a:gd name="connisteX6" fmla="*/ 0 w 3454400"/>
              <a:gd name="connsiteY6" fmla="*/ 2032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1727200">
                <a:moveTo>
                  <a:pt x="0" y="203200"/>
                </a:moveTo>
                <a:cubicBezTo>
                  <a:pt x="0" y="90976"/>
                  <a:pt x="90976" y="0"/>
                  <a:pt x="203200" y="0"/>
                </a:cubicBezTo>
                <a:lnTo>
                  <a:pt x="3251200" y="0"/>
                </a:lnTo>
                <a:cubicBezTo>
                  <a:pt x="3363424" y="0"/>
                  <a:pt x="3454400" y="90976"/>
                  <a:pt x="3454400" y="203200"/>
                </a:cubicBezTo>
                <a:lnTo>
                  <a:pt x="3454400" y="1727200"/>
                </a:lnTo>
                <a:lnTo>
                  <a:pt x="0" y="17272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914400" y="3556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项标题</a:t>
            </a:r>
            <a:endParaRPr lang="zh-CN" altLang="en-US" smtClean="0"/>
          </a:p>
        </p:txBody>
      </p:sp>
      <p:sp>
        <p:nvSpPr>
          <p:cNvPr id="10" name="文本占位符 9"/>
          <p:cNvSpPr>
            <a:spLocks noGrp="1"/>
          </p:cNvSpPr>
          <p:nvPr>
            <p:ph type="body" idx="16387" hasCustomPrompt="1"/>
            <p:custDataLst>
              <p:tags r:id="rId6"/>
            </p:custDataLst>
          </p:nvPr>
        </p:nvSpPr>
        <p:spPr>
          <a:xfrm>
            <a:off x="9144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4" hasCustomPrompt="1"/>
            <p:custDataLst>
              <p:tags r:id="rId7"/>
            </p:custDataLst>
          </p:nvPr>
        </p:nvSpPr>
        <p:spPr>
          <a:xfrm>
            <a:off x="4368800" y="3251200"/>
            <a:ext cx="3454400" cy="2997200"/>
          </a:xfrm>
          <a:custGeom>
            <a:avLst/>
            <a:gdLst>
              <a:gd name="connisteX0" fmla="*/ 0 w 3454400"/>
              <a:gd name="connsiteY0" fmla="*/ 0 h 2997200"/>
              <a:gd name="connisteX1" fmla="*/ 3454400 w 3454400"/>
              <a:gd name="connsiteY1" fmla="*/ 0 h 2997200"/>
              <a:gd name="connisteX2" fmla="*/ 3454400 w 3454400"/>
              <a:gd name="connsiteY2" fmla="*/ 2794000 h 2997200"/>
              <a:gd name="connisteX3" fmla="*/ 3251200 w 3454400"/>
              <a:gd name="connsiteY3" fmla="*/ 2997200 h 2997200"/>
              <a:gd name="connisteX4" fmla="*/ 203200 w 3454400"/>
              <a:gd name="connsiteY4" fmla="*/ 2997200 h 2997200"/>
              <a:gd name="connisteX5" fmla="*/ 0 w 3454400"/>
              <a:gd name="connsiteY5" fmla="*/ 2794000 h 2997200"/>
              <a:gd name="connisteX6" fmla="*/ 0 w 3454400"/>
              <a:gd name="connsiteY6" fmla="*/ 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997200">
                <a:moveTo>
                  <a:pt x="0" y="0"/>
                </a:moveTo>
                <a:lnTo>
                  <a:pt x="3454400" y="0"/>
                </a:lnTo>
                <a:lnTo>
                  <a:pt x="3454400" y="2794000"/>
                </a:lnTo>
                <a:cubicBezTo>
                  <a:pt x="3454400" y="2906224"/>
                  <a:pt x="3363424" y="2997200"/>
                  <a:pt x="3251200" y="2997200"/>
                </a:cubicBezTo>
                <a:lnTo>
                  <a:pt x="203200" y="2997200"/>
                </a:lnTo>
                <a:cubicBezTo>
                  <a:pt x="90976" y="2997200"/>
                  <a:pt x="0" y="2906224"/>
                  <a:pt x="0" y="27940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5" hasCustomPrompt="1"/>
            <p:custDataLst>
              <p:tags r:id="rId8"/>
            </p:custDataLst>
          </p:nvPr>
        </p:nvSpPr>
        <p:spPr>
          <a:xfrm>
            <a:off x="4368800" y="1524000"/>
            <a:ext cx="3454400" cy="1727200"/>
          </a:xfrm>
          <a:custGeom>
            <a:avLst/>
            <a:gdLst>
              <a:gd name="connisteX0" fmla="*/ 0 w 3454400"/>
              <a:gd name="connsiteY0" fmla="*/ 203200 h 1727200"/>
              <a:gd name="connisteX1" fmla="*/ 203200 w 3454400"/>
              <a:gd name="connsiteY1" fmla="*/ 0 h 1727200"/>
              <a:gd name="connisteX2" fmla="*/ 3251200 w 3454400"/>
              <a:gd name="connsiteY2" fmla="*/ 0 h 1727200"/>
              <a:gd name="connisteX3" fmla="*/ 3454400 w 3454400"/>
              <a:gd name="connsiteY3" fmla="*/ 203200 h 1727200"/>
              <a:gd name="connisteX4" fmla="*/ 3454400 w 3454400"/>
              <a:gd name="connsiteY4" fmla="*/ 1727200 h 1727200"/>
              <a:gd name="connisteX5" fmla="*/ 0 w 3454400"/>
              <a:gd name="connsiteY5" fmla="*/ 1727200 h 1727200"/>
              <a:gd name="connisteX6" fmla="*/ 0 w 3454400"/>
              <a:gd name="connsiteY6" fmla="*/ 2032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1727200">
                <a:moveTo>
                  <a:pt x="0" y="203200"/>
                </a:moveTo>
                <a:cubicBezTo>
                  <a:pt x="0" y="90976"/>
                  <a:pt x="90976" y="0"/>
                  <a:pt x="203200" y="0"/>
                </a:cubicBezTo>
                <a:lnTo>
                  <a:pt x="3251200" y="0"/>
                </a:lnTo>
                <a:cubicBezTo>
                  <a:pt x="3363424" y="0"/>
                  <a:pt x="3454400" y="90976"/>
                  <a:pt x="3454400" y="203200"/>
                </a:cubicBezTo>
                <a:lnTo>
                  <a:pt x="3454400" y="1727200"/>
                </a:lnTo>
                <a:lnTo>
                  <a:pt x="0" y="17272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4673600" y="3556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项标题</a:t>
            </a:r>
            <a:endParaRPr lang="zh-CN" altLang="en-US" smtClean="0"/>
          </a:p>
        </p:txBody>
      </p:sp>
      <p:sp>
        <p:nvSpPr>
          <p:cNvPr id="14" name="文本占位符 13"/>
          <p:cNvSpPr>
            <a:spLocks noGrp="1"/>
          </p:cNvSpPr>
          <p:nvPr>
            <p:ph type="body" idx="16389" hasCustomPrompt="1"/>
            <p:custDataLst>
              <p:tags r:id="rId10"/>
            </p:custDataLst>
          </p:nvPr>
        </p:nvSpPr>
        <p:spPr>
          <a:xfrm>
            <a:off x="46736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6" hasCustomPrompt="1"/>
            <p:custDataLst>
              <p:tags r:id="rId11"/>
            </p:custDataLst>
          </p:nvPr>
        </p:nvSpPr>
        <p:spPr>
          <a:xfrm>
            <a:off x="8128000" y="3251200"/>
            <a:ext cx="3454400" cy="2997200"/>
          </a:xfrm>
          <a:custGeom>
            <a:avLst/>
            <a:gdLst>
              <a:gd name="connisteX0" fmla="*/ 0 w 3454400"/>
              <a:gd name="connsiteY0" fmla="*/ 0 h 2997200"/>
              <a:gd name="connisteX1" fmla="*/ 3454400 w 3454400"/>
              <a:gd name="connsiteY1" fmla="*/ 0 h 2997200"/>
              <a:gd name="connisteX2" fmla="*/ 3454400 w 3454400"/>
              <a:gd name="connsiteY2" fmla="*/ 2794000 h 2997200"/>
              <a:gd name="connisteX3" fmla="*/ 3251200 w 3454400"/>
              <a:gd name="connsiteY3" fmla="*/ 2997200 h 2997200"/>
              <a:gd name="connisteX4" fmla="*/ 203200 w 3454400"/>
              <a:gd name="connsiteY4" fmla="*/ 2997200 h 2997200"/>
              <a:gd name="connisteX5" fmla="*/ 0 w 3454400"/>
              <a:gd name="connsiteY5" fmla="*/ 2794000 h 2997200"/>
              <a:gd name="connisteX6" fmla="*/ 0 w 3454400"/>
              <a:gd name="connsiteY6" fmla="*/ 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997200">
                <a:moveTo>
                  <a:pt x="0" y="0"/>
                </a:moveTo>
                <a:lnTo>
                  <a:pt x="3454400" y="0"/>
                </a:lnTo>
                <a:lnTo>
                  <a:pt x="3454400" y="2794000"/>
                </a:lnTo>
                <a:cubicBezTo>
                  <a:pt x="3454400" y="2906224"/>
                  <a:pt x="3363424" y="2997200"/>
                  <a:pt x="3251200" y="2997200"/>
                </a:cubicBezTo>
                <a:lnTo>
                  <a:pt x="203200" y="2997200"/>
                </a:lnTo>
                <a:cubicBezTo>
                  <a:pt x="90976" y="2997200"/>
                  <a:pt x="0" y="2906224"/>
                  <a:pt x="0" y="27940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7" hasCustomPrompt="1"/>
            <p:custDataLst>
              <p:tags r:id="rId12"/>
            </p:custDataLst>
          </p:nvPr>
        </p:nvSpPr>
        <p:spPr>
          <a:xfrm>
            <a:off x="8128000" y="1524000"/>
            <a:ext cx="3454400" cy="1727200"/>
          </a:xfrm>
          <a:custGeom>
            <a:avLst/>
            <a:gdLst>
              <a:gd name="connisteX0" fmla="*/ 0 w 3454400"/>
              <a:gd name="connsiteY0" fmla="*/ 203200 h 1727200"/>
              <a:gd name="connisteX1" fmla="*/ 203200 w 3454400"/>
              <a:gd name="connsiteY1" fmla="*/ 0 h 1727200"/>
              <a:gd name="connisteX2" fmla="*/ 3251200 w 3454400"/>
              <a:gd name="connsiteY2" fmla="*/ 0 h 1727200"/>
              <a:gd name="connisteX3" fmla="*/ 3454400 w 3454400"/>
              <a:gd name="connsiteY3" fmla="*/ 203200 h 1727200"/>
              <a:gd name="connisteX4" fmla="*/ 3454400 w 3454400"/>
              <a:gd name="connsiteY4" fmla="*/ 1727200 h 1727200"/>
              <a:gd name="connisteX5" fmla="*/ 0 w 3454400"/>
              <a:gd name="connsiteY5" fmla="*/ 1727200 h 1727200"/>
              <a:gd name="connisteX6" fmla="*/ 0 w 3454400"/>
              <a:gd name="connsiteY6" fmla="*/ 2032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1727200">
                <a:moveTo>
                  <a:pt x="0" y="203200"/>
                </a:moveTo>
                <a:cubicBezTo>
                  <a:pt x="0" y="90976"/>
                  <a:pt x="90976" y="0"/>
                  <a:pt x="203200" y="0"/>
                </a:cubicBezTo>
                <a:lnTo>
                  <a:pt x="3251200" y="0"/>
                </a:lnTo>
                <a:cubicBezTo>
                  <a:pt x="3363424" y="0"/>
                  <a:pt x="3454400" y="90976"/>
                  <a:pt x="3454400" y="203200"/>
                </a:cubicBezTo>
                <a:lnTo>
                  <a:pt x="3454400" y="1727200"/>
                </a:lnTo>
                <a:lnTo>
                  <a:pt x="0" y="17272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8432800" y="3556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项标题</a:t>
            </a:r>
            <a:endParaRPr lang="zh-CN" altLang="en-US" smtClean="0"/>
          </a:p>
        </p:txBody>
      </p:sp>
      <p:sp>
        <p:nvSpPr>
          <p:cNvPr id="18" name="文本占位符 17"/>
          <p:cNvSpPr>
            <a:spLocks noGrp="1"/>
          </p:cNvSpPr>
          <p:nvPr>
            <p:ph type="body" idx="16391" hasCustomPrompt="1"/>
            <p:custDataLst>
              <p:tags r:id="rId14"/>
            </p:custDataLst>
          </p:nvPr>
        </p:nvSpPr>
        <p:spPr>
          <a:xfrm>
            <a:off x="84328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正文页-上图中标下内-装饰上-默认位置-并列-51_47_group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32258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内容占位符 6"/>
          <p:cNvSpPr>
            <a:spLocks noGrp="1"/>
          </p:cNvSpPr>
          <p:nvPr>
            <p:ph idx="16392" hasCustomPrompt="1"/>
            <p:custDataLst>
              <p:tags r:id="rId3"/>
            </p:custDataLst>
          </p:nvPr>
        </p:nvSpPr>
        <p:spPr>
          <a:xfrm>
            <a:off x="609600" y="609600"/>
            <a:ext cx="10972800" cy="2082800"/>
          </a:xfrm>
          <a:custGeom>
            <a:avLst/>
            <a:gdLst>
              <a:gd name="connisteX0" fmla="*/ 0 w 10972800"/>
              <a:gd name="connsiteY0" fmla="*/ 203200 h 2082800"/>
              <a:gd name="connisteX1" fmla="*/ 203200 w 10972800"/>
              <a:gd name="connsiteY1" fmla="*/ 0 h 2082800"/>
              <a:gd name="connisteX2" fmla="*/ 10769600 w 10972800"/>
              <a:gd name="connsiteY2" fmla="*/ 0 h 2082800"/>
              <a:gd name="connisteX3" fmla="*/ 10972800 w 10972800"/>
              <a:gd name="connsiteY3" fmla="*/ 203200 h 2082800"/>
              <a:gd name="connisteX4" fmla="*/ 10972800 w 10972800"/>
              <a:gd name="connsiteY4" fmla="*/ 1879600 h 2082800"/>
              <a:gd name="connisteX5" fmla="*/ 10769600 w 10972800"/>
              <a:gd name="connsiteY5" fmla="*/ 2082800 h 2082800"/>
              <a:gd name="connisteX6" fmla="*/ 203200 w 10972800"/>
              <a:gd name="connsiteY6" fmla="*/ 2082800 h 2082800"/>
              <a:gd name="connisteX7" fmla="*/ 0 w 10972800"/>
              <a:gd name="connsiteY7" fmla="*/ 1879600 h 2082800"/>
              <a:gd name="connisteX8" fmla="*/ 0 w 10972800"/>
              <a:gd name="connsiteY8" fmla="*/ 203200 h 208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082800">
                <a:moveTo>
                  <a:pt x="0" y="203200"/>
                </a:moveTo>
                <a:cubicBezTo>
                  <a:pt x="0" y="90976"/>
                  <a:pt x="90976" y="0"/>
                  <a:pt x="203200" y="0"/>
                </a:cubicBezTo>
                <a:lnTo>
                  <a:pt x="10769600" y="0"/>
                </a:lnTo>
                <a:cubicBezTo>
                  <a:pt x="10881824" y="0"/>
                  <a:pt x="10972800" y="90976"/>
                  <a:pt x="10972800" y="203200"/>
                </a:cubicBezTo>
                <a:lnTo>
                  <a:pt x="10972800" y="1879600"/>
                </a:lnTo>
                <a:cubicBezTo>
                  <a:pt x="10972800" y="1991824"/>
                  <a:pt x="10881824" y="2082800"/>
                  <a:pt x="10769600" y="2082800"/>
                </a:cubicBezTo>
                <a:lnTo>
                  <a:pt x="203200" y="2082800"/>
                </a:lnTo>
                <a:cubicBezTo>
                  <a:pt x="90976" y="2082800"/>
                  <a:pt x="0" y="1991824"/>
                  <a:pt x="0" y="1879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装饰  7"/>
          <p:cNvSpPr>
            <a:spLocks noGrp="1"/>
          </p:cNvSpPr>
          <p:nvPr>
            <p:ph type="body" idx="16393" hasCustomPrompt="1"/>
            <p:custDataLst>
              <p:tags r:id="rId4"/>
            </p:custDataLst>
          </p:nvPr>
        </p:nvSpPr>
        <p:spPr>
          <a:xfrm>
            <a:off x="6096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9" name="文本占位符 8"/>
          <p:cNvSpPr>
            <a:spLocks noGrp="1"/>
          </p:cNvSpPr>
          <p:nvPr>
            <p:ph type="body" idx="16386" hasCustomPrompt="1"/>
            <p:custDataLst>
              <p:tags r:id="rId5"/>
            </p:custDataLst>
          </p:nvPr>
        </p:nvSpPr>
        <p:spPr>
          <a:xfrm>
            <a:off x="762000" y="42164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
            </p:custDataLst>
          </p:nvPr>
        </p:nvSpPr>
        <p:spPr>
          <a:xfrm>
            <a:off x="762000" y="4724400"/>
            <a:ext cx="3098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4" hasCustomPrompt="1"/>
            <p:custDataLst>
              <p:tags r:id="rId7"/>
            </p:custDataLst>
          </p:nvPr>
        </p:nvSpPr>
        <p:spPr>
          <a:xfrm>
            <a:off x="44704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文本占位符 11"/>
          <p:cNvSpPr>
            <a:spLocks noGrp="1"/>
          </p:cNvSpPr>
          <p:nvPr>
            <p:ph type="body" idx="16388" hasCustomPrompt="1"/>
            <p:custDataLst>
              <p:tags r:id="rId8"/>
            </p:custDataLst>
          </p:nvPr>
        </p:nvSpPr>
        <p:spPr>
          <a:xfrm>
            <a:off x="4622800" y="42164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9"/>
            </p:custDataLst>
          </p:nvPr>
        </p:nvSpPr>
        <p:spPr>
          <a:xfrm>
            <a:off x="4622800" y="4724400"/>
            <a:ext cx="3098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4" name="装饰  3"/>
          <p:cNvSpPr>
            <a:spLocks noGrp="1"/>
          </p:cNvSpPr>
          <p:nvPr>
            <p:ph type="body" idx="16395" hasCustomPrompt="1"/>
            <p:custDataLst>
              <p:tags r:id="rId10"/>
            </p:custDataLst>
          </p:nvPr>
        </p:nvSpPr>
        <p:spPr>
          <a:xfrm>
            <a:off x="83312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文本占位符 14"/>
          <p:cNvSpPr>
            <a:spLocks noGrp="1"/>
          </p:cNvSpPr>
          <p:nvPr>
            <p:ph type="body" idx="16390" hasCustomPrompt="1"/>
            <p:custDataLst>
              <p:tags r:id="rId11"/>
            </p:custDataLst>
          </p:nvPr>
        </p:nvSpPr>
        <p:spPr>
          <a:xfrm>
            <a:off x="8483600" y="42164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91" hasCustomPrompt="1"/>
            <p:custDataLst>
              <p:tags r:id="rId12"/>
            </p:custDataLst>
          </p:nvPr>
        </p:nvSpPr>
        <p:spPr>
          <a:xfrm>
            <a:off x="8483600" y="4724400"/>
            <a:ext cx="3098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正文页-48_1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2" hasCustomPrompt="1"/>
            <p:custDataLst>
              <p:tags r:id="rId3"/>
            </p:custDataLst>
          </p:nvPr>
        </p:nvSpPr>
        <p:spPr>
          <a:xfrm>
            <a:off x="6096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3" hasCustomPrompt="1"/>
            <p:custDataLst>
              <p:tags r:id="rId4"/>
            </p:custDataLst>
          </p:nvPr>
        </p:nvSpPr>
        <p:spPr>
          <a:xfrm>
            <a:off x="914400" y="1828800"/>
            <a:ext cx="2844800" cy="19304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914400" y="396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0" name="文本占位符 9"/>
          <p:cNvSpPr>
            <a:spLocks noGrp="1"/>
          </p:cNvSpPr>
          <p:nvPr>
            <p:ph type="body" idx="16387" hasCustomPrompt="1"/>
            <p:custDataLst>
              <p:tags r:id="rId6"/>
            </p:custDataLst>
          </p:nvPr>
        </p:nvSpPr>
        <p:spPr>
          <a:xfrm>
            <a:off x="914400" y="44196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4" hasCustomPrompt="1"/>
            <p:custDataLst>
              <p:tags r:id="rId7"/>
            </p:custDataLst>
          </p:nvPr>
        </p:nvSpPr>
        <p:spPr>
          <a:xfrm>
            <a:off x="43688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5" hasCustomPrompt="1"/>
            <p:custDataLst>
              <p:tags r:id="rId8"/>
            </p:custDataLst>
          </p:nvPr>
        </p:nvSpPr>
        <p:spPr>
          <a:xfrm>
            <a:off x="4673600" y="1828800"/>
            <a:ext cx="2844800" cy="19304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4673600" y="396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4" name="文本占位符 13"/>
          <p:cNvSpPr>
            <a:spLocks noGrp="1"/>
          </p:cNvSpPr>
          <p:nvPr>
            <p:ph type="body" idx="16389" hasCustomPrompt="1"/>
            <p:custDataLst>
              <p:tags r:id="rId10"/>
            </p:custDataLst>
          </p:nvPr>
        </p:nvSpPr>
        <p:spPr>
          <a:xfrm>
            <a:off x="4673600" y="44196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6" hasCustomPrompt="1"/>
            <p:custDataLst>
              <p:tags r:id="rId11"/>
            </p:custDataLst>
          </p:nvPr>
        </p:nvSpPr>
        <p:spPr>
          <a:xfrm>
            <a:off x="81280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7" hasCustomPrompt="1"/>
            <p:custDataLst>
              <p:tags r:id="rId12"/>
            </p:custDataLst>
          </p:nvPr>
        </p:nvSpPr>
        <p:spPr>
          <a:xfrm>
            <a:off x="8432800" y="1828800"/>
            <a:ext cx="2844800" cy="19304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8432800" y="396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8" name="文本占位符 17"/>
          <p:cNvSpPr>
            <a:spLocks noGrp="1"/>
          </p:cNvSpPr>
          <p:nvPr>
            <p:ph type="body" idx="16391" hasCustomPrompt="1"/>
            <p:custDataLst>
              <p:tags r:id="rId14"/>
            </p:custDataLst>
          </p:nvPr>
        </p:nvSpPr>
        <p:spPr>
          <a:xfrm>
            <a:off x="8432800" y="44196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正文页-上标下内-装饰无-默认位置-并列-3_35_group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5" hasCustomPrompt="1"/>
            <p:custDataLst>
              <p:tags r:id="rId3"/>
            </p:custDataLst>
          </p:nvPr>
        </p:nvSpPr>
        <p:spPr>
          <a:xfrm>
            <a:off x="609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4" hasCustomPrompt="1"/>
            <p:custDataLst>
              <p:tags r:id="rId4"/>
            </p:custDataLst>
          </p:nvPr>
        </p:nvSpPr>
        <p:spPr>
          <a:xfrm>
            <a:off x="751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1422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
            </p:custDataLst>
          </p:nvPr>
        </p:nvSpPr>
        <p:spPr>
          <a:xfrm>
            <a:off x="1422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7" hasCustomPrompt="1"/>
            <p:custDataLst>
              <p:tags r:id="rId7"/>
            </p:custDataLst>
          </p:nvPr>
        </p:nvSpPr>
        <p:spPr>
          <a:xfrm>
            <a:off x="6324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6" hasCustomPrompt="1"/>
            <p:custDataLst>
              <p:tags r:id="rId8"/>
            </p:custDataLst>
          </p:nvPr>
        </p:nvSpPr>
        <p:spPr>
          <a:xfrm>
            <a:off x="6466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7137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9" hasCustomPrompt="1"/>
            <p:custDataLst>
              <p:tags r:id="rId10"/>
            </p:custDataLst>
          </p:nvPr>
        </p:nvSpPr>
        <p:spPr>
          <a:xfrm>
            <a:off x="7137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9" hasCustomPrompt="1"/>
            <p:custDataLst>
              <p:tags r:id="rId11"/>
            </p:custDataLst>
          </p:nvPr>
        </p:nvSpPr>
        <p:spPr>
          <a:xfrm>
            <a:off x="609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8" hasCustomPrompt="1"/>
            <p:custDataLst>
              <p:tags r:id="rId12"/>
            </p:custDataLst>
          </p:nvPr>
        </p:nvSpPr>
        <p:spPr>
          <a:xfrm>
            <a:off x="751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1422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91" hasCustomPrompt="1"/>
            <p:custDataLst>
              <p:tags r:id="rId14"/>
            </p:custDataLst>
          </p:nvPr>
        </p:nvSpPr>
        <p:spPr>
          <a:xfrm>
            <a:off x="1422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401" hasCustomPrompt="1"/>
            <p:custDataLst>
              <p:tags r:id="rId15"/>
            </p:custDataLst>
          </p:nvPr>
        </p:nvSpPr>
        <p:spPr>
          <a:xfrm>
            <a:off x="6324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图片占位符 19"/>
          <p:cNvSpPr>
            <a:spLocks noGrp="1"/>
          </p:cNvSpPr>
          <p:nvPr>
            <p:ph type="pic" idx="16400" hasCustomPrompt="1"/>
            <p:custDataLst>
              <p:tags r:id="rId16"/>
            </p:custDataLst>
          </p:nvPr>
        </p:nvSpPr>
        <p:spPr>
          <a:xfrm>
            <a:off x="6466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1" name="文本占位符 20"/>
          <p:cNvSpPr>
            <a:spLocks noGrp="1"/>
          </p:cNvSpPr>
          <p:nvPr>
            <p:ph type="body" idx="16392" hasCustomPrompt="1"/>
            <p:custDataLst>
              <p:tags r:id="rId17"/>
            </p:custDataLst>
          </p:nvPr>
        </p:nvSpPr>
        <p:spPr>
          <a:xfrm>
            <a:off x="7137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3" hasCustomPrompt="1"/>
            <p:custDataLst>
              <p:tags r:id="rId18"/>
            </p:custDataLst>
          </p:nvPr>
        </p:nvSpPr>
        <p:spPr>
          <a:xfrm>
            <a:off x="7137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正文页-26_17">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2" hasCustomPrompt="1"/>
            <p:custDataLst>
              <p:tags r:id="rId3"/>
            </p:custDataLst>
          </p:nvPr>
        </p:nvSpPr>
        <p:spPr>
          <a:xfrm>
            <a:off x="609600" y="3860800"/>
            <a:ext cx="3454400" cy="2387600"/>
          </a:xfrm>
          <a:custGeom>
            <a:avLst/>
            <a:gdLst>
              <a:gd name="connisteX0" fmla="*/ 0 w 3454400"/>
              <a:gd name="connsiteY0" fmla="*/ 0 h 2387600"/>
              <a:gd name="connisteX1" fmla="*/ 3454400 w 3454400"/>
              <a:gd name="connsiteY1" fmla="*/ 0 h 2387600"/>
              <a:gd name="connisteX2" fmla="*/ 3454400 w 3454400"/>
              <a:gd name="connsiteY2" fmla="*/ 2184400 h 2387600"/>
              <a:gd name="connisteX3" fmla="*/ 3251200 w 3454400"/>
              <a:gd name="connsiteY3" fmla="*/ 2387600 h 2387600"/>
              <a:gd name="connisteX4" fmla="*/ 203200 w 3454400"/>
              <a:gd name="connsiteY4" fmla="*/ 2387600 h 2387600"/>
              <a:gd name="connisteX5" fmla="*/ 0 w 3454400"/>
              <a:gd name="connsiteY5" fmla="*/ 2184400 h 2387600"/>
              <a:gd name="connisteX6" fmla="*/ 0 w 3454400"/>
              <a:gd name="connsiteY6" fmla="*/ 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87600">
                <a:moveTo>
                  <a:pt x="0" y="0"/>
                </a:moveTo>
                <a:lnTo>
                  <a:pt x="3454400" y="0"/>
                </a:lnTo>
                <a:lnTo>
                  <a:pt x="3454400" y="2184400"/>
                </a:lnTo>
                <a:cubicBezTo>
                  <a:pt x="3454400" y="2296624"/>
                  <a:pt x="3363424" y="2387600"/>
                  <a:pt x="3251200" y="2387600"/>
                </a:cubicBezTo>
                <a:lnTo>
                  <a:pt x="203200" y="2387600"/>
                </a:lnTo>
                <a:cubicBezTo>
                  <a:pt x="90976" y="2387600"/>
                  <a:pt x="0" y="2296624"/>
                  <a:pt x="0" y="21844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3" hasCustomPrompt="1"/>
            <p:custDataLst>
              <p:tags r:id="rId4"/>
            </p:custDataLst>
          </p:nvPr>
        </p:nvSpPr>
        <p:spPr>
          <a:xfrm>
            <a:off x="6096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336800 h 2336800"/>
              <a:gd name="connisteX5" fmla="*/ 0 w 3454400"/>
              <a:gd name="connsiteY5" fmla="*/ 2336800 h 2336800"/>
              <a:gd name="connisteX6" fmla="*/ 0 w 3454400"/>
              <a:gd name="connsiteY6"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36800">
                <a:moveTo>
                  <a:pt x="0" y="203200"/>
                </a:moveTo>
                <a:cubicBezTo>
                  <a:pt x="0" y="90976"/>
                  <a:pt x="90976" y="0"/>
                  <a:pt x="203200" y="0"/>
                </a:cubicBezTo>
                <a:lnTo>
                  <a:pt x="3251200" y="0"/>
                </a:lnTo>
                <a:cubicBezTo>
                  <a:pt x="3363424" y="0"/>
                  <a:pt x="3454400" y="90976"/>
                  <a:pt x="3454400" y="203200"/>
                </a:cubicBezTo>
                <a:lnTo>
                  <a:pt x="3454400" y="2336800"/>
                </a:lnTo>
                <a:lnTo>
                  <a:pt x="0" y="23368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914400" y="4064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0" name="文本占位符 9"/>
          <p:cNvSpPr>
            <a:spLocks noGrp="1"/>
          </p:cNvSpPr>
          <p:nvPr>
            <p:ph type="body" idx="16387" hasCustomPrompt="1"/>
            <p:custDataLst>
              <p:tags r:id="rId6"/>
            </p:custDataLst>
          </p:nvPr>
        </p:nvSpPr>
        <p:spPr>
          <a:xfrm>
            <a:off x="914400" y="45212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4" hasCustomPrompt="1"/>
            <p:custDataLst>
              <p:tags r:id="rId7"/>
            </p:custDataLst>
          </p:nvPr>
        </p:nvSpPr>
        <p:spPr>
          <a:xfrm>
            <a:off x="4368800" y="1524000"/>
            <a:ext cx="3454400" cy="2387600"/>
          </a:xfrm>
          <a:custGeom>
            <a:avLst/>
            <a:gdLst>
              <a:gd name="connisteX0" fmla="*/ 0 w 3454400"/>
              <a:gd name="connsiteY0" fmla="*/ 203200 h 2387600"/>
              <a:gd name="connisteX1" fmla="*/ 203200 w 3454400"/>
              <a:gd name="connsiteY1" fmla="*/ 0 h 2387600"/>
              <a:gd name="connisteX2" fmla="*/ 3251200 w 3454400"/>
              <a:gd name="connsiteY2" fmla="*/ 0 h 2387600"/>
              <a:gd name="connisteX3" fmla="*/ 3454400 w 3454400"/>
              <a:gd name="connsiteY3" fmla="*/ 203200 h 2387600"/>
              <a:gd name="connisteX4" fmla="*/ 3454400 w 3454400"/>
              <a:gd name="connsiteY4" fmla="*/ 2387600 h 2387600"/>
              <a:gd name="connisteX5" fmla="*/ 0 w 3454400"/>
              <a:gd name="connsiteY5" fmla="*/ 2387600 h 2387600"/>
              <a:gd name="connisteX6" fmla="*/ 0 w 3454400"/>
              <a:gd name="connsiteY6" fmla="*/ 20320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87600">
                <a:moveTo>
                  <a:pt x="0" y="203200"/>
                </a:moveTo>
                <a:cubicBezTo>
                  <a:pt x="0" y="90976"/>
                  <a:pt x="90976" y="0"/>
                  <a:pt x="203200" y="0"/>
                </a:cubicBezTo>
                <a:lnTo>
                  <a:pt x="3251200" y="0"/>
                </a:lnTo>
                <a:cubicBezTo>
                  <a:pt x="3363424" y="0"/>
                  <a:pt x="3454400" y="90976"/>
                  <a:pt x="3454400" y="203200"/>
                </a:cubicBezTo>
                <a:lnTo>
                  <a:pt x="3454400" y="2387600"/>
                </a:lnTo>
                <a:lnTo>
                  <a:pt x="0" y="2387600"/>
                </a:ln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5" hasCustomPrompt="1"/>
            <p:custDataLst>
              <p:tags r:id="rId8"/>
            </p:custDataLst>
          </p:nvPr>
        </p:nvSpPr>
        <p:spPr>
          <a:xfrm>
            <a:off x="4368800" y="3911600"/>
            <a:ext cx="3454400" cy="2336800"/>
          </a:xfrm>
          <a:custGeom>
            <a:avLst/>
            <a:gdLst>
              <a:gd name="connisteX0" fmla="*/ 0 w 3454400"/>
              <a:gd name="connsiteY0" fmla="*/ 0 h 2336800"/>
              <a:gd name="connisteX1" fmla="*/ 3454400 w 3454400"/>
              <a:gd name="connsiteY1" fmla="*/ 0 h 2336800"/>
              <a:gd name="connisteX2" fmla="*/ 3454400 w 3454400"/>
              <a:gd name="connsiteY2" fmla="*/ 2133600 h 2336800"/>
              <a:gd name="connisteX3" fmla="*/ 3251200 w 3454400"/>
              <a:gd name="connsiteY3" fmla="*/ 2336800 h 2336800"/>
              <a:gd name="connisteX4" fmla="*/ 203200 w 3454400"/>
              <a:gd name="connsiteY4" fmla="*/ 2336800 h 2336800"/>
              <a:gd name="connisteX5" fmla="*/ 0 w 3454400"/>
              <a:gd name="connsiteY5" fmla="*/ 2133600 h 2336800"/>
              <a:gd name="connisteX6" fmla="*/ 0 w 3454400"/>
              <a:gd name="connsiteY6" fmla="*/ 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36800">
                <a:moveTo>
                  <a:pt x="0" y="0"/>
                </a:moveTo>
                <a:lnTo>
                  <a:pt x="3454400" y="0"/>
                </a:lnTo>
                <a:lnTo>
                  <a:pt x="3454400" y="2133600"/>
                </a:lnTo>
                <a:cubicBezTo>
                  <a:pt x="3454400" y="2245824"/>
                  <a:pt x="3363424" y="2336800"/>
                  <a:pt x="3251200" y="2336800"/>
                </a:cubicBezTo>
                <a:lnTo>
                  <a:pt x="203200" y="2336800"/>
                </a:lnTo>
                <a:cubicBezTo>
                  <a:pt x="90976" y="2336800"/>
                  <a:pt x="0" y="2245824"/>
                  <a:pt x="0" y="2133600"/>
                </a:cubicBez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4673600" y="17272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4" name="文本占位符 13"/>
          <p:cNvSpPr>
            <a:spLocks noGrp="1"/>
          </p:cNvSpPr>
          <p:nvPr>
            <p:ph type="body" idx="16389" hasCustomPrompt="1"/>
            <p:custDataLst>
              <p:tags r:id="rId10"/>
            </p:custDataLst>
          </p:nvPr>
        </p:nvSpPr>
        <p:spPr>
          <a:xfrm>
            <a:off x="4673600" y="21844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6" hasCustomPrompt="1"/>
            <p:custDataLst>
              <p:tags r:id="rId11"/>
            </p:custDataLst>
          </p:nvPr>
        </p:nvSpPr>
        <p:spPr>
          <a:xfrm>
            <a:off x="8128000" y="3860800"/>
            <a:ext cx="3454400" cy="2387600"/>
          </a:xfrm>
          <a:custGeom>
            <a:avLst/>
            <a:gdLst>
              <a:gd name="connisteX0" fmla="*/ 0 w 3454400"/>
              <a:gd name="connsiteY0" fmla="*/ 0 h 2387600"/>
              <a:gd name="connisteX1" fmla="*/ 3454400 w 3454400"/>
              <a:gd name="connsiteY1" fmla="*/ 0 h 2387600"/>
              <a:gd name="connisteX2" fmla="*/ 3454400 w 3454400"/>
              <a:gd name="connsiteY2" fmla="*/ 2184400 h 2387600"/>
              <a:gd name="connisteX3" fmla="*/ 3251200 w 3454400"/>
              <a:gd name="connsiteY3" fmla="*/ 2387600 h 2387600"/>
              <a:gd name="connisteX4" fmla="*/ 203200 w 3454400"/>
              <a:gd name="connsiteY4" fmla="*/ 2387600 h 2387600"/>
              <a:gd name="connisteX5" fmla="*/ 0 w 3454400"/>
              <a:gd name="connsiteY5" fmla="*/ 2184400 h 2387600"/>
              <a:gd name="connisteX6" fmla="*/ 0 w 3454400"/>
              <a:gd name="connsiteY6" fmla="*/ 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87600">
                <a:moveTo>
                  <a:pt x="0" y="0"/>
                </a:moveTo>
                <a:lnTo>
                  <a:pt x="3454400" y="0"/>
                </a:lnTo>
                <a:lnTo>
                  <a:pt x="3454400" y="2184400"/>
                </a:lnTo>
                <a:cubicBezTo>
                  <a:pt x="3454400" y="2296624"/>
                  <a:pt x="3363424" y="2387600"/>
                  <a:pt x="3251200" y="2387600"/>
                </a:cubicBezTo>
                <a:lnTo>
                  <a:pt x="203200" y="2387600"/>
                </a:lnTo>
                <a:cubicBezTo>
                  <a:pt x="90976" y="2387600"/>
                  <a:pt x="0" y="2296624"/>
                  <a:pt x="0" y="21844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7" hasCustomPrompt="1"/>
            <p:custDataLst>
              <p:tags r:id="rId12"/>
            </p:custDataLst>
          </p:nvPr>
        </p:nvSpPr>
        <p:spPr>
          <a:xfrm>
            <a:off x="81280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336800 h 2336800"/>
              <a:gd name="connisteX5" fmla="*/ 0 w 3454400"/>
              <a:gd name="connsiteY5" fmla="*/ 2336800 h 2336800"/>
              <a:gd name="connisteX6" fmla="*/ 0 w 3454400"/>
              <a:gd name="connsiteY6"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36800">
                <a:moveTo>
                  <a:pt x="0" y="203200"/>
                </a:moveTo>
                <a:cubicBezTo>
                  <a:pt x="0" y="90976"/>
                  <a:pt x="90976" y="0"/>
                  <a:pt x="203200" y="0"/>
                </a:cubicBezTo>
                <a:lnTo>
                  <a:pt x="3251200" y="0"/>
                </a:lnTo>
                <a:cubicBezTo>
                  <a:pt x="3363424" y="0"/>
                  <a:pt x="3454400" y="90976"/>
                  <a:pt x="3454400" y="203200"/>
                </a:cubicBezTo>
                <a:lnTo>
                  <a:pt x="3454400" y="2336800"/>
                </a:lnTo>
                <a:lnTo>
                  <a:pt x="0" y="23368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8432800" y="4064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8" name="文本占位符 17"/>
          <p:cNvSpPr>
            <a:spLocks noGrp="1"/>
          </p:cNvSpPr>
          <p:nvPr>
            <p:ph type="body" idx="16391" hasCustomPrompt="1"/>
            <p:custDataLst>
              <p:tags r:id="rId14"/>
            </p:custDataLst>
          </p:nvPr>
        </p:nvSpPr>
        <p:spPr>
          <a:xfrm>
            <a:off x="8432800" y="45212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正文页-上标下内-装饰无-默认位置-并列-3_35_group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5" hasCustomPrompt="1"/>
            <p:custDataLst>
              <p:tags r:id="rId3"/>
            </p:custDataLst>
          </p:nvPr>
        </p:nvSpPr>
        <p:spPr>
          <a:xfrm>
            <a:off x="609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4" hasCustomPrompt="1"/>
            <p:custDataLst>
              <p:tags r:id="rId4"/>
            </p:custDataLst>
          </p:nvPr>
        </p:nvSpPr>
        <p:spPr>
          <a:xfrm>
            <a:off x="751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1422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
            </p:custDataLst>
          </p:nvPr>
        </p:nvSpPr>
        <p:spPr>
          <a:xfrm>
            <a:off x="1422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7" hasCustomPrompt="1"/>
            <p:custDataLst>
              <p:tags r:id="rId7"/>
            </p:custDataLst>
          </p:nvPr>
        </p:nvSpPr>
        <p:spPr>
          <a:xfrm>
            <a:off x="6324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6" hasCustomPrompt="1"/>
            <p:custDataLst>
              <p:tags r:id="rId8"/>
            </p:custDataLst>
          </p:nvPr>
        </p:nvSpPr>
        <p:spPr>
          <a:xfrm>
            <a:off x="6466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7137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9" hasCustomPrompt="1"/>
            <p:custDataLst>
              <p:tags r:id="rId10"/>
            </p:custDataLst>
          </p:nvPr>
        </p:nvSpPr>
        <p:spPr>
          <a:xfrm>
            <a:off x="7137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9" hasCustomPrompt="1"/>
            <p:custDataLst>
              <p:tags r:id="rId11"/>
            </p:custDataLst>
          </p:nvPr>
        </p:nvSpPr>
        <p:spPr>
          <a:xfrm>
            <a:off x="609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8" hasCustomPrompt="1"/>
            <p:custDataLst>
              <p:tags r:id="rId12"/>
            </p:custDataLst>
          </p:nvPr>
        </p:nvSpPr>
        <p:spPr>
          <a:xfrm>
            <a:off x="751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1422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91" hasCustomPrompt="1"/>
            <p:custDataLst>
              <p:tags r:id="rId14"/>
            </p:custDataLst>
          </p:nvPr>
        </p:nvSpPr>
        <p:spPr>
          <a:xfrm>
            <a:off x="1422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401" hasCustomPrompt="1"/>
            <p:custDataLst>
              <p:tags r:id="rId15"/>
            </p:custDataLst>
          </p:nvPr>
        </p:nvSpPr>
        <p:spPr>
          <a:xfrm>
            <a:off x="6324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图片占位符 19"/>
          <p:cNvSpPr>
            <a:spLocks noGrp="1"/>
          </p:cNvSpPr>
          <p:nvPr>
            <p:ph type="pic" idx="16400" hasCustomPrompt="1"/>
            <p:custDataLst>
              <p:tags r:id="rId16"/>
            </p:custDataLst>
          </p:nvPr>
        </p:nvSpPr>
        <p:spPr>
          <a:xfrm>
            <a:off x="6466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1" name="文本占位符 20"/>
          <p:cNvSpPr>
            <a:spLocks noGrp="1"/>
          </p:cNvSpPr>
          <p:nvPr>
            <p:ph type="body" idx="16392" hasCustomPrompt="1"/>
            <p:custDataLst>
              <p:tags r:id="rId17"/>
            </p:custDataLst>
          </p:nvPr>
        </p:nvSpPr>
        <p:spPr>
          <a:xfrm>
            <a:off x="7137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3" hasCustomPrompt="1"/>
            <p:custDataLst>
              <p:tags r:id="rId18"/>
            </p:custDataLst>
          </p:nvPr>
        </p:nvSpPr>
        <p:spPr>
          <a:xfrm>
            <a:off x="7137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正文页-上标下内-装饰无-默认位置-并列-3_35_group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5" hasCustomPrompt="1"/>
            <p:custDataLst>
              <p:tags r:id="rId3"/>
            </p:custDataLst>
          </p:nvPr>
        </p:nvSpPr>
        <p:spPr>
          <a:xfrm>
            <a:off x="609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4" hasCustomPrompt="1"/>
            <p:custDataLst>
              <p:tags r:id="rId4"/>
            </p:custDataLst>
          </p:nvPr>
        </p:nvSpPr>
        <p:spPr>
          <a:xfrm>
            <a:off x="751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1422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
            </p:custDataLst>
          </p:nvPr>
        </p:nvSpPr>
        <p:spPr>
          <a:xfrm>
            <a:off x="1422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7" hasCustomPrompt="1"/>
            <p:custDataLst>
              <p:tags r:id="rId7"/>
            </p:custDataLst>
          </p:nvPr>
        </p:nvSpPr>
        <p:spPr>
          <a:xfrm>
            <a:off x="6324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6" hasCustomPrompt="1"/>
            <p:custDataLst>
              <p:tags r:id="rId8"/>
            </p:custDataLst>
          </p:nvPr>
        </p:nvSpPr>
        <p:spPr>
          <a:xfrm>
            <a:off x="6466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7137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9" hasCustomPrompt="1"/>
            <p:custDataLst>
              <p:tags r:id="rId10"/>
            </p:custDataLst>
          </p:nvPr>
        </p:nvSpPr>
        <p:spPr>
          <a:xfrm>
            <a:off x="7137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9" hasCustomPrompt="1"/>
            <p:custDataLst>
              <p:tags r:id="rId11"/>
            </p:custDataLst>
          </p:nvPr>
        </p:nvSpPr>
        <p:spPr>
          <a:xfrm>
            <a:off x="609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8" hasCustomPrompt="1"/>
            <p:custDataLst>
              <p:tags r:id="rId12"/>
            </p:custDataLst>
          </p:nvPr>
        </p:nvSpPr>
        <p:spPr>
          <a:xfrm>
            <a:off x="751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1422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91" hasCustomPrompt="1"/>
            <p:custDataLst>
              <p:tags r:id="rId14"/>
            </p:custDataLst>
          </p:nvPr>
        </p:nvSpPr>
        <p:spPr>
          <a:xfrm>
            <a:off x="1422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401" hasCustomPrompt="1"/>
            <p:custDataLst>
              <p:tags r:id="rId15"/>
            </p:custDataLst>
          </p:nvPr>
        </p:nvSpPr>
        <p:spPr>
          <a:xfrm>
            <a:off x="6324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图片占位符 19"/>
          <p:cNvSpPr>
            <a:spLocks noGrp="1"/>
          </p:cNvSpPr>
          <p:nvPr>
            <p:ph type="pic" idx="16400" hasCustomPrompt="1"/>
            <p:custDataLst>
              <p:tags r:id="rId16"/>
            </p:custDataLst>
          </p:nvPr>
        </p:nvSpPr>
        <p:spPr>
          <a:xfrm>
            <a:off x="6466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1" name="文本占位符 20"/>
          <p:cNvSpPr>
            <a:spLocks noGrp="1"/>
          </p:cNvSpPr>
          <p:nvPr>
            <p:ph type="body" idx="16392" hasCustomPrompt="1"/>
            <p:custDataLst>
              <p:tags r:id="rId17"/>
            </p:custDataLst>
          </p:nvPr>
        </p:nvSpPr>
        <p:spPr>
          <a:xfrm>
            <a:off x="7137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3" hasCustomPrompt="1"/>
            <p:custDataLst>
              <p:tags r:id="rId18"/>
            </p:custDataLst>
          </p:nvPr>
        </p:nvSpPr>
        <p:spPr>
          <a:xfrm>
            <a:off x="7137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8039" y="516256"/>
            <a:ext cx="10515890" cy="1324340"/>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39" y="1935192"/>
            <a:ext cx="5163349"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8039" y="2818085"/>
            <a:ext cx="5163349"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66931" y="1935192"/>
            <a:ext cx="5186998"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66931" y="2818085"/>
            <a:ext cx="5186998"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8184" y="723122"/>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1584" y="723123"/>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8184" y="2323322"/>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884" y="523097"/>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184" y="523097"/>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0" Type="http://schemas.openxmlformats.org/officeDocument/2006/relationships/theme" Target="../theme/theme2.xml"/><Relationship Id="rId4" Type="http://schemas.openxmlformats.org/officeDocument/2006/relationships/slideLayout" Target="../slideLayouts/slideLayout14.xml"/><Relationship Id="rId39" Type="http://schemas.openxmlformats.org/officeDocument/2006/relationships/tags" Target="../tags/tag1512.xml"/><Relationship Id="rId38" Type="http://schemas.openxmlformats.org/officeDocument/2006/relationships/tags" Target="../tags/tag1511.xml"/><Relationship Id="rId37" Type="http://schemas.openxmlformats.org/officeDocument/2006/relationships/tags" Target="../tags/tag1510.xml"/><Relationship Id="rId36" Type="http://schemas.openxmlformats.org/officeDocument/2006/relationships/tags" Target="../tags/tag1509.xml"/><Relationship Id="rId35" Type="http://schemas.openxmlformats.org/officeDocument/2006/relationships/tags" Target="../tags/tag1508.xml"/><Relationship Id="rId34" Type="http://schemas.openxmlformats.org/officeDocument/2006/relationships/slideLayout" Target="../slideLayouts/slideLayout44.xml"/><Relationship Id="rId33" Type="http://schemas.openxmlformats.org/officeDocument/2006/relationships/slideLayout" Target="../slideLayouts/slideLayout43.xml"/><Relationship Id="rId32" Type="http://schemas.openxmlformats.org/officeDocument/2006/relationships/slideLayout" Target="../slideLayouts/slideLayout42.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3" Type="http://schemas.openxmlformats.org/officeDocument/2006/relationships/slideLayout" Target="../slideLayouts/slideLayout13.xml"/><Relationship Id="rId29" Type="http://schemas.openxmlformats.org/officeDocument/2006/relationships/slideLayout" Target="../slideLayouts/slideLayout39.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0" Type="http://schemas.openxmlformats.org/officeDocument/2006/relationships/slideLayout" Target="../slideLayouts/slideLayout30.xml"/><Relationship Id="rId2" Type="http://schemas.openxmlformats.org/officeDocument/2006/relationships/slideLayout" Target="../slideLayouts/slideLayout12.xml"/><Relationship Id="rId19" Type="http://schemas.openxmlformats.org/officeDocument/2006/relationships/slideLayout" Target="../slideLayouts/slideLayout29.xml"/><Relationship Id="rId18" Type="http://schemas.openxmlformats.org/officeDocument/2006/relationships/slideLayout" Target="../slideLayouts/slideLayout2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168" y="523113"/>
            <a:ext cx="10515600" cy="1325563"/>
          </a:xfrm>
          <a:prstGeom prst="rect">
            <a:avLst/>
          </a:prstGeom>
        </p:spPr>
        <p:txBody>
          <a:bodyPr vert="horz" lIns="91440" tIns="45720" rIns="91440" bIns="45720" rtlCol="0" anchor="ctr">
            <a:no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168" y="1983613"/>
            <a:ext cx="10515600" cy="4351338"/>
          </a:xfrm>
          <a:prstGeom prst="rect">
            <a:avLst/>
          </a:prstGeom>
        </p:spPr>
        <p:txBody>
          <a:bodyPr vert="horz" lIns="91440" tIns="45720" rIns="91440" bIns="45720" rtlCol="0">
            <a:no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a:p>
            <a:pPr lvl="5"/>
            <a:r>
              <a:rPr lang="zh-CN" altLang="en-US" dirty="0"/>
              <a:t>第六级</a:t>
            </a:r>
            <a:endParaRPr lang="en-US" altLang="zh-CN" dirty="0"/>
          </a:p>
          <a:p>
            <a:pPr marL="2971800" marR="0" lvl="6"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第七级</a:t>
            </a:r>
            <a:endParaRPr lang="en-US" altLang="zh-CN" dirty="0"/>
          </a:p>
          <a:p>
            <a:pPr marL="3429000" marR="0" lvl="7"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第八级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第九级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lang="en-US" altLang="zh-CN" dirty="0"/>
          </a:p>
          <a:p>
            <a:pPr lvl="5"/>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5pPr>
      <a:lvl6pPr marL="25146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lang="zh-CN" altLang="en-US" sz="2400" kern="1200" dirty="0">
          <a:solidFill>
            <a:schemeClr val="tx1"/>
          </a:solidFill>
          <a:latin typeface="微软雅黑" panose="020B0503020204020204" charset="-122"/>
          <a:ea typeface="微软雅黑" panose="020B0503020204020204" charset="-122"/>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altLang="zh-CN" sz="2400" kern="1200" dirty="0" smtClean="0">
          <a:solidFill>
            <a:schemeClr val="tx1"/>
          </a:solidFill>
          <a:latin typeface="微软雅黑" panose="020B0503020204020204" charset="-122"/>
          <a:ea typeface="微软雅黑" panose="020B0503020204020204"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custDataLst>
              <p:tags r:id="rId35"/>
            </p:custDataLst>
          </p:nvPr>
        </p:nvSpPr>
        <p:spPr>
          <a:xfrm>
            <a:off x="11514997" y="6264327"/>
            <a:ext cx="370614" cy="261610"/>
          </a:xfrm>
          <a:prstGeom prst="rect">
            <a:avLst/>
          </a:prstGeom>
          <a:noFill/>
        </p:spPr>
        <p:txBody>
          <a:bodyPr wrap="none" rtlCol="0">
            <a:spAutoFit/>
          </a:bodyPr>
          <a:lstStyle/>
          <a:p>
            <a:pPr algn="ctr"/>
            <a:fld id="{D9216C89-117A-4A4D-92EF-9CB1300BBD01}" type="slidenum">
              <a:rPr lang="zh-CN" altLang="en-US" sz="1100" smtClean="0"/>
            </a:fld>
            <a:endParaRPr lang="zh-CN" altLang="en-US" sz="1100" dirty="0"/>
          </a:p>
        </p:txBody>
      </p:sp>
      <p:sp>
        <p:nvSpPr>
          <p:cNvPr id="8" name="矩形 7"/>
          <p:cNvSpPr/>
          <p:nvPr userDrawn="1">
            <p:custDataLst>
              <p:tags r:id="rId36"/>
            </p:custDataLst>
          </p:nvPr>
        </p:nvSpPr>
        <p:spPr>
          <a:xfrm>
            <a:off x="-2769482" y="0"/>
            <a:ext cx="2353126" cy="467360"/>
          </a:xfrm>
          <a:prstGeom prst="rect">
            <a:avLst/>
          </a:prstGeom>
          <a:solidFill>
            <a:srgbClr val="005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#00561F</a:t>
            </a:r>
            <a:endParaRPr lang="zh-CN" altLang="en-US" dirty="0"/>
          </a:p>
        </p:txBody>
      </p:sp>
      <p:sp>
        <p:nvSpPr>
          <p:cNvPr id="9" name="矩形 8"/>
          <p:cNvSpPr/>
          <p:nvPr userDrawn="1">
            <p:custDataLst>
              <p:tags r:id="rId37"/>
            </p:custDataLst>
          </p:nvPr>
        </p:nvSpPr>
        <p:spPr>
          <a:xfrm>
            <a:off x="-2769482" y="467360"/>
            <a:ext cx="2353126" cy="46736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2"/>
                </a:solidFill>
              </a:rPr>
              <a:t>#F2F2F2</a:t>
            </a:r>
            <a:endParaRPr lang="zh-CN" altLang="en-US" dirty="0">
              <a:solidFill>
                <a:schemeClr val="tx2"/>
              </a:solidFill>
            </a:endParaRPr>
          </a:p>
        </p:txBody>
      </p:sp>
      <p:sp>
        <p:nvSpPr>
          <p:cNvPr id="10" name="矩形 9"/>
          <p:cNvSpPr/>
          <p:nvPr userDrawn="1">
            <p:custDataLst>
              <p:tags r:id="rId38"/>
            </p:custDataLst>
          </p:nvPr>
        </p:nvSpPr>
        <p:spPr>
          <a:xfrm>
            <a:off x="-2769482" y="934720"/>
            <a:ext cx="2353126" cy="467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#FFC000</a:t>
            </a:r>
            <a:endParaRPr lang="zh-CN" altLang="en-US" dirty="0"/>
          </a:p>
        </p:txBody>
      </p:sp>
    </p:spTree>
    <p:custDataLst>
      <p:tags r:id="rId39"/>
    </p:custData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33.xml"/><Relationship Id="rId5" Type="http://schemas.openxmlformats.org/officeDocument/2006/relationships/tags" Target="../tags/tag1516.xml"/><Relationship Id="rId4" Type="http://schemas.openxmlformats.org/officeDocument/2006/relationships/tags" Target="../tags/tag1515.xml"/><Relationship Id="rId3" Type="http://schemas.openxmlformats.org/officeDocument/2006/relationships/tags" Target="../tags/tag1514.xml"/><Relationship Id="rId2" Type="http://schemas.openxmlformats.org/officeDocument/2006/relationships/image" Target="../media/image3.png"/><Relationship Id="rId1" Type="http://schemas.openxmlformats.org/officeDocument/2006/relationships/tags" Target="../tags/tag1513.xml"/></Relationships>
</file>

<file path=ppt/slides/_rels/slide10.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tags" Target="../tags/tag1580.xml"/><Relationship Id="rId7" Type="http://schemas.openxmlformats.org/officeDocument/2006/relationships/tags" Target="../tags/tag1579.xml"/><Relationship Id="rId6" Type="http://schemas.openxmlformats.org/officeDocument/2006/relationships/tags" Target="../tags/tag1578.xml"/><Relationship Id="rId5" Type="http://schemas.openxmlformats.org/officeDocument/2006/relationships/tags" Target="../tags/tag1577.xml"/><Relationship Id="rId4" Type="http://schemas.openxmlformats.org/officeDocument/2006/relationships/tags" Target="../tags/tag1576.xml"/><Relationship Id="rId3" Type="http://schemas.openxmlformats.org/officeDocument/2006/relationships/tags" Target="../tags/tag1575.xml"/><Relationship Id="rId2" Type="http://schemas.openxmlformats.org/officeDocument/2006/relationships/image" Target="../media/image24.png"/><Relationship Id="rId13" Type="http://schemas.openxmlformats.org/officeDocument/2006/relationships/slideLayout" Target="../slideLayouts/slideLayout18.xml"/><Relationship Id="rId12" Type="http://schemas.openxmlformats.org/officeDocument/2006/relationships/tags" Target="../tags/tag1582.xml"/><Relationship Id="rId11" Type="http://schemas.openxmlformats.org/officeDocument/2006/relationships/image" Target="../media/image26.png"/><Relationship Id="rId10" Type="http://schemas.openxmlformats.org/officeDocument/2006/relationships/tags" Target="../tags/tag1581.xml"/><Relationship Id="rId1" Type="http://schemas.openxmlformats.org/officeDocument/2006/relationships/tags" Target="../tags/tag1574.xml"/></Relationships>
</file>

<file path=ppt/slides/_rels/slide11.xml.rels><?xml version="1.0" encoding="UTF-8" standalone="yes"?>
<Relationships xmlns="http://schemas.openxmlformats.org/package/2006/relationships"><Relationship Id="rId9" Type="http://schemas.openxmlformats.org/officeDocument/2006/relationships/tags" Target="../tags/tag1589.xml"/><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tags" Target="../tags/tag1588.xml"/><Relationship Id="rId5" Type="http://schemas.openxmlformats.org/officeDocument/2006/relationships/tags" Target="../tags/tag1587.xml"/><Relationship Id="rId4" Type="http://schemas.openxmlformats.org/officeDocument/2006/relationships/tags" Target="../tags/tag1586.xml"/><Relationship Id="rId3" Type="http://schemas.openxmlformats.org/officeDocument/2006/relationships/tags" Target="../tags/tag1585.xml"/><Relationship Id="rId2" Type="http://schemas.openxmlformats.org/officeDocument/2006/relationships/tags" Target="../tags/tag1584.xml"/><Relationship Id="rId11" Type="http://schemas.openxmlformats.org/officeDocument/2006/relationships/slideLayout" Target="../slideLayouts/slideLayout17.xml"/><Relationship Id="rId10" Type="http://schemas.openxmlformats.org/officeDocument/2006/relationships/tags" Target="../tags/tag1590.xml"/><Relationship Id="rId1" Type="http://schemas.openxmlformats.org/officeDocument/2006/relationships/tags" Target="../tags/tag1583.xml"/></Relationships>
</file>

<file path=ppt/slides/_rels/slide12.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9.png"/><Relationship Id="rId7" Type="http://schemas.openxmlformats.org/officeDocument/2006/relationships/tags" Target="../tags/tag1597.xml"/><Relationship Id="rId6" Type="http://schemas.openxmlformats.org/officeDocument/2006/relationships/tags" Target="../tags/tag1596.xml"/><Relationship Id="rId5" Type="http://schemas.openxmlformats.org/officeDocument/2006/relationships/tags" Target="../tags/tag1595.xml"/><Relationship Id="rId4" Type="http://schemas.openxmlformats.org/officeDocument/2006/relationships/tags" Target="../tags/tag1594.xml"/><Relationship Id="rId3" Type="http://schemas.openxmlformats.org/officeDocument/2006/relationships/tags" Target="../tags/tag1593.xml"/><Relationship Id="rId2" Type="http://schemas.openxmlformats.org/officeDocument/2006/relationships/tags" Target="../tags/tag1592.xml"/><Relationship Id="rId11" Type="http://schemas.openxmlformats.org/officeDocument/2006/relationships/slideLayout" Target="../slideLayouts/slideLayout17.xml"/><Relationship Id="rId10" Type="http://schemas.openxmlformats.org/officeDocument/2006/relationships/tags" Target="../tags/tag1598.xml"/><Relationship Id="rId1" Type="http://schemas.openxmlformats.org/officeDocument/2006/relationships/tags" Target="../tags/tag1591.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6.xml"/><Relationship Id="rId6" Type="http://schemas.openxmlformats.org/officeDocument/2006/relationships/tags" Target="../tags/tag1603.xml"/><Relationship Id="rId5" Type="http://schemas.openxmlformats.org/officeDocument/2006/relationships/image" Target="../media/image31.png"/><Relationship Id="rId4" Type="http://schemas.openxmlformats.org/officeDocument/2006/relationships/tags" Target="../tags/tag1602.xml"/><Relationship Id="rId3" Type="http://schemas.openxmlformats.org/officeDocument/2006/relationships/tags" Target="../tags/tag1601.xml"/><Relationship Id="rId2" Type="http://schemas.openxmlformats.org/officeDocument/2006/relationships/tags" Target="../tags/tag1600.xml"/><Relationship Id="rId1" Type="http://schemas.openxmlformats.org/officeDocument/2006/relationships/tags" Target="../tags/tag1599.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tags" Target="../tags/tag1607.xml"/><Relationship Id="rId3" Type="http://schemas.openxmlformats.org/officeDocument/2006/relationships/tags" Target="../tags/tag1606.xml"/><Relationship Id="rId2" Type="http://schemas.openxmlformats.org/officeDocument/2006/relationships/tags" Target="../tags/tag1605.xml"/><Relationship Id="rId1" Type="http://schemas.openxmlformats.org/officeDocument/2006/relationships/tags" Target="../tags/tag1604.xml"/></Relationships>
</file>

<file path=ppt/slides/_rels/slide15.xml.rels><?xml version="1.0" encoding="UTF-8" standalone="yes"?>
<Relationships xmlns="http://schemas.openxmlformats.org/package/2006/relationships"><Relationship Id="rId9" Type="http://schemas.openxmlformats.org/officeDocument/2006/relationships/tags" Target="../tags/tag1615.xml"/><Relationship Id="rId8" Type="http://schemas.openxmlformats.org/officeDocument/2006/relationships/tags" Target="../tags/tag1614.xml"/><Relationship Id="rId7" Type="http://schemas.openxmlformats.org/officeDocument/2006/relationships/tags" Target="../tags/tag1613.xml"/><Relationship Id="rId6" Type="http://schemas.openxmlformats.org/officeDocument/2006/relationships/tags" Target="../tags/tag1612.xml"/><Relationship Id="rId5" Type="http://schemas.openxmlformats.org/officeDocument/2006/relationships/tags" Target="../tags/tag1611.xml"/><Relationship Id="rId4" Type="http://schemas.openxmlformats.org/officeDocument/2006/relationships/tags" Target="../tags/tag1610.xml"/><Relationship Id="rId3" Type="http://schemas.openxmlformats.org/officeDocument/2006/relationships/image" Target="../media/image32.jpeg"/><Relationship Id="rId2" Type="http://schemas.openxmlformats.org/officeDocument/2006/relationships/tags" Target="../tags/tag1609.xml"/><Relationship Id="rId14" Type="http://schemas.openxmlformats.org/officeDocument/2006/relationships/slideLayout" Target="../slideLayouts/slideLayout23.xml"/><Relationship Id="rId13" Type="http://schemas.openxmlformats.org/officeDocument/2006/relationships/tags" Target="../tags/tag1619.xml"/><Relationship Id="rId12" Type="http://schemas.openxmlformats.org/officeDocument/2006/relationships/tags" Target="../tags/tag1618.xml"/><Relationship Id="rId11" Type="http://schemas.openxmlformats.org/officeDocument/2006/relationships/tags" Target="../tags/tag1617.xml"/><Relationship Id="rId10" Type="http://schemas.openxmlformats.org/officeDocument/2006/relationships/tags" Target="../tags/tag1616.xml"/><Relationship Id="rId1" Type="http://schemas.openxmlformats.org/officeDocument/2006/relationships/tags" Target="../tags/tag1608.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5.xml"/><Relationship Id="rId7" Type="http://schemas.openxmlformats.org/officeDocument/2006/relationships/tags" Target="../tags/tag1625.xml"/><Relationship Id="rId6" Type="http://schemas.openxmlformats.org/officeDocument/2006/relationships/tags" Target="../tags/tag1624.xml"/><Relationship Id="rId5" Type="http://schemas.openxmlformats.org/officeDocument/2006/relationships/tags" Target="../tags/tag1623.xml"/><Relationship Id="rId4" Type="http://schemas.openxmlformats.org/officeDocument/2006/relationships/image" Target="../media/image33.png"/><Relationship Id="rId3" Type="http://schemas.openxmlformats.org/officeDocument/2006/relationships/tags" Target="../tags/tag1622.xml"/><Relationship Id="rId2" Type="http://schemas.openxmlformats.org/officeDocument/2006/relationships/tags" Target="../tags/tag1621.xml"/><Relationship Id="rId1" Type="http://schemas.openxmlformats.org/officeDocument/2006/relationships/tags" Target="../tags/tag1620.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1629.xml"/><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14.png"/><Relationship Id="rId3" Type="http://schemas.openxmlformats.org/officeDocument/2006/relationships/tags" Target="../tags/tag1628.xml"/><Relationship Id="rId2" Type="http://schemas.openxmlformats.org/officeDocument/2006/relationships/tags" Target="../tags/tag1627.xml"/><Relationship Id="rId1" Type="http://schemas.openxmlformats.org/officeDocument/2006/relationships/tags" Target="../tags/tag1626.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34.xml"/><Relationship Id="rId5" Type="http://schemas.openxmlformats.org/officeDocument/2006/relationships/tags" Target="../tags/tag1633.xml"/><Relationship Id="rId4" Type="http://schemas.openxmlformats.org/officeDocument/2006/relationships/tags" Target="../tags/tag1632.xml"/><Relationship Id="rId3" Type="http://schemas.openxmlformats.org/officeDocument/2006/relationships/hyperlink" Target="https://github.com/ZezoNone/2025-SYSU-Computer-Graphic-Group-8-FinalProject" TargetMode="External"/><Relationship Id="rId2" Type="http://schemas.openxmlformats.org/officeDocument/2006/relationships/tags" Target="../tags/tag1631.xml"/><Relationship Id="rId1" Type="http://schemas.openxmlformats.org/officeDocument/2006/relationships/tags" Target="../tags/tag1630.xml"/></Relationships>
</file>

<file path=ppt/slides/_rels/slide19.xml.rels><?xml version="1.0" encoding="UTF-8" standalone="yes"?>
<Relationships xmlns="http://schemas.openxmlformats.org/package/2006/relationships"><Relationship Id="rId9" Type="http://schemas.openxmlformats.org/officeDocument/2006/relationships/tags" Target="../tags/tag1641.xml"/><Relationship Id="rId8" Type="http://schemas.openxmlformats.org/officeDocument/2006/relationships/tags" Target="../tags/tag1640.xml"/><Relationship Id="rId7" Type="http://schemas.openxmlformats.org/officeDocument/2006/relationships/tags" Target="../tags/tag1639.xml"/><Relationship Id="rId6" Type="http://schemas.openxmlformats.org/officeDocument/2006/relationships/tags" Target="../tags/tag1638.xml"/><Relationship Id="rId5" Type="http://schemas.openxmlformats.org/officeDocument/2006/relationships/tags" Target="../tags/tag1637.xml"/><Relationship Id="rId4" Type="http://schemas.openxmlformats.org/officeDocument/2006/relationships/tags" Target="../tags/tag1636.xml"/><Relationship Id="rId3" Type="http://schemas.openxmlformats.org/officeDocument/2006/relationships/tags" Target="../tags/tag1635.xml"/><Relationship Id="rId2" Type="http://schemas.openxmlformats.org/officeDocument/2006/relationships/image" Target="../media/image3.png"/><Relationship Id="rId10" Type="http://schemas.openxmlformats.org/officeDocument/2006/relationships/slideLayout" Target="../slideLayouts/slideLayout33.xml"/><Relationship Id="rId1" Type="http://schemas.openxmlformats.org/officeDocument/2006/relationships/tags" Target="../tags/tag1634.xml"/></Relationships>
</file>

<file path=ppt/slides/_rels/slide2.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1521.xml"/><Relationship Id="rId7" Type="http://schemas.openxmlformats.org/officeDocument/2006/relationships/image" Target="../media/image8.png"/><Relationship Id="rId6" Type="http://schemas.openxmlformats.org/officeDocument/2006/relationships/tags" Target="../tags/tag1520.xml"/><Relationship Id="rId5" Type="http://schemas.openxmlformats.org/officeDocument/2006/relationships/image" Target="../media/image7.png"/><Relationship Id="rId4" Type="http://schemas.openxmlformats.org/officeDocument/2006/relationships/tags" Target="../tags/tag1519.xml"/><Relationship Id="rId3" Type="http://schemas.openxmlformats.org/officeDocument/2006/relationships/image" Target="../media/image6.png"/><Relationship Id="rId26" Type="http://schemas.openxmlformats.org/officeDocument/2006/relationships/slideLayout" Target="../slideLayouts/slideLayout35.xml"/><Relationship Id="rId25" Type="http://schemas.openxmlformats.org/officeDocument/2006/relationships/tags" Target="../tags/tag1537.xml"/><Relationship Id="rId24" Type="http://schemas.openxmlformats.org/officeDocument/2006/relationships/tags" Target="../tags/tag1536.xml"/><Relationship Id="rId23" Type="http://schemas.openxmlformats.org/officeDocument/2006/relationships/tags" Target="../tags/tag1535.xml"/><Relationship Id="rId22" Type="http://schemas.openxmlformats.org/officeDocument/2006/relationships/tags" Target="../tags/tag1534.xml"/><Relationship Id="rId21" Type="http://schemas.openxmlformats.org/officeDocument/2006/relationships/tags" Target="../tags/tag1533.xml"/><Relationship Id="rId20" Type="http://schemas.openxmlformats.org/officeDocument/2006/relationships/tags" Target="../tags/tag1532.xml"/><Relationship Id="rId2" Type="http://schemas.openxmlformats.org/officeDocument/2006/relationships/tags" Target="../tags/tag1518.xml"/><Relationship Id="rId19" Type="http://schemas.openxmlformats.org/officeDocument/2006/relationships/tags" Target="../tags/tag1531.xml"/><Relationship Id="rId18" Type="http://schemas.openxmlformats.org/officeDocument/2006/relationships/tags" Target="../tags/tag1530.xml"/><Relationship Id="rId17" Type="http://schemas.openxmlformats.org/officeDocument/2006/relationships/tags" Target="../tags/tag1529.xml"/><Relationship Id="rId16" Type="http://schemas.openxmlformats.org/officeDocument/2006/relationships/tags" Target="../tags/tag1528.xml"/><Relationship Id="rId15" Type="http://schemas.openxmlformats.org/officeDocument/2006/relationships/tags" Target="../tags/tag1527.xml"/><Relationship Id="rId14" Type="http://schemas.openxmlformats.org/officeDocument/2006/relationships/tags" Target="../tags/tag1526.xml"/><Relationship Id="rId13" Type="http://schemas.openxmlformats.org/officeDocument/2006/relationships/tags" Target="../tags/tag1525.xml"/><Relationship Id="rId12" Type="http://schemas.openxmlformats.org/officeDocument/2006/relationships/tags" Target="../tags/tag1524.xml"/><Relationship Id="rId11" Type="http://schemas.openxmlformats.org/officeDocument/2006/relationships/tags" Target="../tags/tag1523.xml"/><Relationship Id="rId10" Type="http://schemas.openxmlformats.org/officeDocument/2006/relationships/tags" Target="../tags/tag1522.xml"/><Relationship Id="rId1" Type="http://schemas.openxmlformats.org/officeDocument/2006/relationships/tags" Target="../tags/tag1517.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tags" Target="../tags/tag1541.xml"/><Relationship Id="rId3" Type="http://schemas.openxmlformats.org/officeDocument/2006/relationships/tags" Target="../tags/tag1540.xml"/><Relationship Id="rId2" Type="http://schemas.openxmlformats.org/officeDocument/2006/relationships/tags" Target="../tags/tag1539.xml"/><Relationship Id="rId1" Type="http://schemas.openxmlformats.org/officeDocument/2006/relationships/tags" Target="../tags/tag1538.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1543.xml"/><Relationship Id="rId2" Type="http://schemas.openxmlformats.org/officeDocument/2006/relationships/tags" Target="../tags/tag1542.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1545.xml"/><Relationship Id="rId2" Type="http://schemas.openxmlformats.org/officeDocument/2006/relationships/tags" Target="../tags/tag1544.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tags" Target="../tags/tag1549.xml"/><Relationship Id="rId3" Type="http://schemas.openxmlformats.org/officeDocument/2006/relationships/tags" Target="../tags/tag1548.xml"/><Relationship Id="rId2" Type="http://schemas.openxmlformats.org/officeDocument/2006/relationships/tags" Target="../tags/tag1547.xml"/><Relationship Id="rId1" Type="http://schemas.openxmlformats.org/officeDocument/2006/relationships/tags" Target="../tags/tag1546.xml"/></Relationships>
</file>

<file path=ppt/slides/_rels/slide7.xml.rels><?xml version="1.0" encoding="UTF-8" standalone="yes"?>
<Relationships xmlns="http://schemas.openxmlformats.org/package/2006/relationships"><Relationship Id="rId9" Type="http://schemas.openxmlformats.org/officeDocument/2006/relationships/tags" Target="../tags/tag1556.xml"/><Relationship Id="rId8" Type="http://schemas.openxmlformats.org/officeDocument/2006/relationships/tags" Target="../tags/tag1555.xml"/><Relationship Id="rId7" Type="http://schemas.openxmlformats.org/officeDocument/2006/relationships/tags" Target="../tags/tag1554.xml"/><Relationship Id="rId6" Type="http://schemas.openxmlformats.org/officeDocument/2006/relationships/tags" Target="../tags/tag1553.xml"/><Relationship Id="rId5" Type="http://schemas.openxmlformats.org/officeDocument/2006/relationships/image" Target="../media/image13.svg"/><Relationship Id="rId4" Type="http://schemas.openxmlformats.org/officeDocument/2006/relationships/image" Target="../media/image12.png"/><Relationship Id="rId3" Type="http://schemas.openxmlformats.org/officeDocument/2006/relationships/tags" Target="../tags/tag1552.xml"/><Relationship Id="rId27" Type="http://schemas.openxmlformats.org/officeDocument/2006/relationships/slideLayout" Target="../slideLayouts/slideLayout20.xml"/><Relationship Id="rId26" Type="http://schemas.openxmlformats.org/officeDocument/2006/relationships/tags" Target="../tags/tag1567.xml"/><Relationship Id="rId25" Type="http://schemas.openxmlformats.org/officeDocument/2006/relationships/tags" Target="../tags/tag1566.xml"/><Relationship Id="rId24" Type="http://schemas.openxmlformats.org/officeDocument/2006/relationships/tags" Target="../tags/tag1565.xml"/><Relationship Id="rId23" Type="http://schemas.openxmlformats.org/officeDocument/2006/relationships/image" Target="../media/image19.svg"/><Relationship Id="rId22" Type="http://schemas.openxmlformats.org/officeDocument/2006/relationships/image" Target="../media/image18.png"/><Relationship Id="rId21" Type="http://schemas.openxmlformats.org/officeDocument/2006/relationships/tags" Target="../tags/tag1564.xml"/><Relationship Id="rId20" Type="http://schemas.openxmlformats.org/officeDocument/2006/relationships/tags" Target="../tags/tag1563.xml"/><Relationship Id="rId2" Type="http://schemas.openxmlformats.org/officeDocument/2006/relationships/tags" Target="../tags/tag1551.xml"/><Relationship Id="rId19" Type="http://schemas.openxmlformats.org/officeDocument/2006/relationships/tags" Target="../tags/tag1562.xml"/><Relationship Id="rId18" Type="http://schemas.openxmlformats.org/officeDocument/2006/relationships/tags" Target="../tags/tag1561.xml"/><Relationship Id="rId17" Type="http://schemas.openxmlformats.org/officeDocument/2006/relationships/image" Target="../media/image17.svg"/><Relationship Id="rId16" Type="http://schemas.openxmlformats.org/officeDocument/2006/relationships/image" Target="../media/image16.png"/><Relationship Id="rId15" Type="http://schemas.openxmlformats.org/officeDocument/2006/relationships/tags" Target="../tags/tag1560.xml"/><Relationship Id="rId14" Type="http://schemas.openxmlformats.org/officeDocument/2006/relationships/tags" Target="../tags/tag1559.xml"/><Relationship Id="rId13" Type="http://schemas.openxmlformats.org/officeDocument/2006/relationships/tags" Target="../tags/tag1558.xml"/><Relationship Id="rId12" Type="http://schemas.openxmlformats.org/officeDocument/2006/relationships/tags" Target="../tags/tag1557.xml"/><Relationship Id="rId11" Type="http://schemas.openxmlformats.org/officeDocument/2006/relationships/image" Target="../media/image15.svg"/><Relationship Id="rId10" Type="http://schemas.openxmlformats.org/officeDocument/2006/relationships/image" Target="../media/image14.png"/><Relationship Id="rId1" Type="http://schemas.openxmlformats.org/officeDocument/2006/relationships/tags" Target="../tags/tag1550.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tags" Target="../tags/tag1571.xml"/><Relationship Id="rId3" Type="http://schemas.openxmlformats.org/officeDocument/2006/relationships/tags" Target="../tags/tag1570.xml"/><Relationship Id="rId2" Type="http://schemas.openxmlformats.org/officeDocument/2006/relationships/tags" Target="../tags/tag1569.xml"/><Relationship Id="rId1" Type="http://schemas.openxmlformats.org/officeDocument/2006/relationships/tags" Target="../tags/tag1568.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tags" Target="../tags/tag1573.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tags" Target="../tags/tag15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custDataLst>
              <p:tags r:id="rId1"/>
            </p:custDataLst>
          </p:nvPr>
        </p:nvPicPr>
        <p:blipFill rotWithShape="1">
          <a:blip r:embed="rId2"/>
          <a:srcRect l="8302" t="11022" r="8302" b="11022"/>
          <a:stretch>
            <a:fillRect/>
          </a:stretch>
        </p:blipFill>
        <p:spPr>
          <a:xfrm>
            <a:off x="0" y="0"/>
            <a:ext cx="12192000" cy="6858001"/>
          </a:xfrm>
          <a:prstGeom prst="rect">
            <a:avLst/>
          </a:prstGeom>
        </p:spPr>
      </p:pic>
      <p:sp>
        <p:nvSpPr>
          <p:cNvPr id="4" name="文本框 3"/>
          <p:cNvSpPr txBox="1"/>
          <p:nvPr>
            <p:custDataLst>
              <p:tags r:id="rId3"/>
            </p:custDataLst>
          </p:nvPr>
        </p:nvSpPr>
        <p:spPr>
          <a:xfrm>
            <a:off x="1690791" y="2859683"/>
            <a:ext cx="8810425" cy="923330"/>
          </a:xfrm>
          <a:prstGeom prst="rect">
            <a:avLst/>
          </a:prstGeom>
          <a:noFill/>
        </p:spPr>
        <p:txBody>
          <a:bodyPr wrap="none" rtlCol="0">
            <a:normAutofit fontScale="90000"/>
          </a:bodyPr>
          <a:lstStyle/>
          <a:p>
            <a:pPr algn="ctr"/>
            <a:r>
              <a:rPr lang="zh-CN" altLang="en-US" sz="5400" b="1" dirty="0">
                <a:solidFill>
                  <a:srgbClr val="005825"/>
                </a:solidFill>
              </a:rPr>
              <a:t>计算机图形学第八组期末项目汇报</a:t>
            </a:r>
            <a:endParaRPr lang="zh-CN" altLang="en-US" sz="5400" b="1" dirty="0">
              <a:solidFill>
                <a:srgbClr val="005825"/>
              </a:solidFill>
            </a:endParaRPr>
          </a:p>
        </p:txBody>
      </p:sp>
      <p:sp>
        <p:nvSpPr>
          <p:cNvPr id="9" name="文本框 8"/>
          <p:cNvSpPr txBox="1"/>
          <p:nvPr>
            <p:custDataLst>
              <p:tags r:id="rId4"/>
            </p:custDataLst>
          </p:nvPr>
        </p:nvSpPr>
        <p:spPr>
          <a:xfrm>
            <a:off x="5271134" y="5166489"/>
            <a:ext cx="1649730" cy="398780"/>
          </a:xfrm>
          <a:prstGeom prst="rect">
            <a:avLst/>
          </a:prstGeom>
          <a:noFill/>
        </p:spPr>
        <p:txBody>
          <a:bodyPr wrap="none" rtlCol="0">
            <a:spAutoFit/>
          </a:bodyPr>
          <a:lstStyle/>
          <a:p>
            <a:pPr algn="ctr"/>
            <a:r>
              <a:rPr lang="en-US" altLang="zh-CN" sz="2000" dirty="0">
                <a:solidFill>
                  <a:schemeClr val="tx1">
                    <a:lumMod val="75000"/>
                    <a:lumOff val="25000"/>
                  </a:schemeClr>
                </a:solidFill>
              </a:rPr>
              <a:t>2025/12/25</a:t>
            </a:r>
            <a:endParaRPr lang="en-US" altLang="zh-CN" sz="2000" dirty="0">
              <a:solidFill>
                <a:schemeClr val="tx1">
                  <a:lumMod val="75000"/>
                  <a:lumOff val="25000"/>
                </a:schemeClr>
              </a:solidFill>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占位符 7" descr="C:/Users/Zhongwx/Desktop/c5ffb81e05ddfa17ff1461b9ff01f87b.pngc5ffb81e05ddfa17ff1461b9ff01f87b"/>
          <p:cNvPicPr>
            <a:picLocks noChangeAspect="1"/>
          </p:cNvPicPr>
          <p:nvPr>
            <p:ph type="pic" idx="16391"/>
            <p:custDataLst>
              <p:tags r:id="rId1"/>
            </p:custDataLst>
          </p:nvPr>
        </p:nvPicPr>
        <p:blipFill>
          <a:blip r:embed="rId2"/>
          <a:srcRect t="2476" b="2476"/>
          <a:stretch>
            <a:fillRect/>
          </a:stretch>
        </p:blipFill>
        <p:spPr>
          <a:xfrm>
            <a:off x="7327900" y="1214120"/>
            <a:ext cx="4476115" cy="2519680"/>
          </a:xfrm>
          <a:prstGeom prst="roundRect">
            <a:avLst/>
          </a:prstGeom>
        </p:spPr>
      </p:pic>
      <p:sp>
        <p:nvSpPr>
          <p:cNvPr id="3" name="装饰  7"/>
          <p:cNvSpPr>
            <a:spLocks noGrp="1"/>
          </p:cNvSpPr>
          <p:nvPr>
            <p:ph type="body" idx="16390"/>
            <p:custDataLst>
              <p:tags r:id="rId3"/>
            </p:custDataLst>
          </p:nvPr>
        </p:nvSpPr>
        <p:spPr>
          <a:xfrm>
            <a:off x="379730" y="1214120"/>
            <a:ext cx="7300595" cy="2519680"/>
          </a:xfrm>
        </p:spPr>
        <p:txBody>
          <a:bodyPr/>
          <a:p>
            <a:r>
              <a:rPr lang="zh-CN" altLang="en-US">
                <a:solidFill>
                  <a:schemeClr val="tx1"/>
                </a:solidFill>
              </a:rPr>
              <a:t> </a:t>
            </a:r>
            <a:endParaRPr lang="zh-CN" altLang="en-US">
              <a:solidFill>
                <a:schemeClr val="tx1"/>
              </a:solidFill>
            </a:endParaRPr>
          </a:p>
        </p:txBody>
      </p:sp>
      <p:sp>
        <p:nvSpPr>
          <p:cNvPr id="2" name="标题 1"/>
          <p:cNvSpPr>
            <a:spLocks noGrp="1"/>
          </p:cNvSpPr>
          <p:nvPr>
            <p:ph type="ctrTitle" idx="16385"/>
            <p:custDataLst>
              <p:tags r:id="rId4"/>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亮点</a:t>
            </a:r>
            <a:r>
              <a:rPr lang="zh-CN" altLang="en-US" sz="3200" b="1" dirty="0">
                <a:solidFill>
                  <a:schemeClr val="accent2">
                    <a:lumMod val="50000"/>
                    <a:hueOff val="10800000"/>
                  </a:schemeClr>
                </a:solidFill>
                <a:latin typeface="+mn-lt"/>
                <a:ea typeface="+mn-ea"/>
                <a:cs typeface="+mn-cs"/>
                <a:sym typeface="+mn-ea"/>
              </a:rPr>
              <a:t>二：PBR光照模型 + 视差遮蔽映射（POM）</a:t>
            </a:r>
            <a:endParaRPr lang="zh-CN" altLang="en-US" sz="3200" b="1" dirty="0">
              <a:solidFill>
                <a:schemeClr val="accent2">
                  <a:lumMod val="50000"/>
                  <a:hueOff val="10800000"/>
                </a:schemeClr>
              </a:solidFill>
              <a:latin typeface="+mn-lt"/>
              <a:ea typeface="+mn-ea"/>
              <a:cs typeface="+mn-cs"/>
              <a:sym typeface="+mn-ea"/>
            </a:endParaRPr>
          </a:p>
        </p:txBody>
      </p:sp>
      <p:sp>
        <p:nvSpPr>
          <p:cNvPr id="6" name="文本占位符 5"/>
          <p:cNvSpPr>
            <a:spLocks noGrp="1"/>
          </p:cNvSpPr>
          <p:nvPr>
            <p:ph type="body" idx="16387"/>
            <p:custDataLst>
              <p:tags r:id="rId5"/>
            </p:custDataLst>
          </p:nvPr>
        </p:nvSpPr>
        <p:spPr>
          <a:xfrm>
            <a:off x="635635" y="1527810"/>
            <a:ext cx="6692900" cy="1761490"/>
          </a:xfrm>
        </p:spPr>
        <p:txBody>
          <a:bodyPr>
            <a:noAutofit/>
          </a:bodyPr>
          <a:p>
            <a:r>
              <a:rPr lang="en-US" altLang="zh-CN">
                <a:sym typeface="+mn-ea"/>
              </a:rPr>
              <a:t>PBR</a:t>
            </a:r>
            <a:r>
              <a:rPr lang="zh-CN" altLang="en-US">
                <a:sym typeface="+mn-ea"/>
              </a:rPr>
              <a:t>光照模型的实现重点在</a:t>
            </a:r>
            <a:r>
              <a:rPr lang="en-US" altLang="zh-CN">
                <a:sym typeface="+mn-ea"/>
              </a:rPr>
              <a:t>PBR</a:t>
            </a:r>
            <a:r>
              <a:rPr lang="zh-CN" altLang="en-US">
                <a:sym typeface="+mn-ea"/>
              </a:rPr>
              <a:t>片段着色器的设计上。实现</a:t>
            </a:r>
            <a:r>
              <a:rPr lang="en-US" altLang="zh-CN">
                <a:sym typeface="+mn-ea"/>
              </a:rPr>
              <a:t>PBR</a:t>
            </a:r>
            <a:r>
              <a:rPr lang="zh-CN" altLang="en-US">
                <a:sym typeface="+mn-ea"/>
              </a:rPr>
              <a:t>模型所用到的各类光学知识和用到的数学计算公式统一参照</a:t>
            </a:r>
            <a:r>
              <a:rPr lang="en-US" altLang="zh-CN">
                <a:sym typeface="+mn-ea"/>
              </a:rPr>
              <a:t>LearingOpenGL</a:t>
            </a:r>
            <a:r>
              <a:rPr lang="zh-CN" altLang="en-US">
                <a:sym typeface="+mn-ea"/>
              </a:rPr>
              <a:t>教程中的内容。本次实现的</a:t>
            </a:r>
            <a:r>
              <a:rPr lang="en-US" altLang="zh-CN">
                <a:sym typeface="+mn-ea"/>
              </a:rPr>
              <a:t>PBR</a:t>
            </a:r>
            <a:r>
              <a:rPr lang="zh-CN" altLang="en-US">
                <a:sym typeface="+mn-ea"/>
              </a:rPr>
              <a:t>片段着色器实现了</a:t>
            </a:r>
            <a:r>
              <a:rPr lang="en-US" altLang="zh-CN">
                <a:sym typeface="+mn-ea"/>
              </a:rPr>
              <a:t>LearingOpenGL</a:t>
            </a:r>
            <a:r>
              <a:rPr lang="zh-CN" altLang="en-US">
                <a:sym typeface="+mn-ea"/>
              </a:rPr>
              <a:t>教程中</a:t>
            </a:r>
            <a:r>
              <a:rPr lang="en-US" altLang="zh-CN">
                <a:sym typeface="+mn-ea"/>
              </a:rPr>
              <a:t>PBR</a:t>
            </a:r>
            <a:r>
              <a:rPr lang="zh-CN" altLang="en-US">
                <a:sym typeface="+mn-ea"/>
              </a:rPr>
              <a:t>介绍的所有功能，包括基于图像的光照</a:t>
            </a:r>
            <a:r>
              <a:rPr lang="en-US" altLang="zh-CN">
                <a:sym typeface="+mn-ea"/>
              </a:rPr>
              <a:t>(IBL</a:t>
            </a:r>
            <a:r>
              <a:rPr lang="zh-CN" altLang="en-US">
                <a:sym typeface="+mn-ea"/>
              </a:rPr>
              <a:t>）。此外，为了适配加载</a:t>
            </a:r>
            <a:r>
              <a:rPr lang="en-US" altLang="zh-CN">
                <a:sym typeface="+mn-ea"/>
              </a:rPr>
              <a:t>gltf</a:t>
            </a:r>
            <a:r>
              <a:rPr lang="zh-CN" altLang="en-US">
                <a:sym typeface="+mn-ea"/>
              </a:rPr>
              <a:t>模型，</a:t>
            </a:r>
            <a:r>
              <a:rPr lang="en-US" altLang="zh-CN">
                <a:sym typeface="+mn-ea"/>
              </a:rPr>
              <a:t>PBR</a:t>
            </a:r>
            <a:r>
              <a:rPr lang="zh-CN" altLang="en-US">
                <a:sym typeface="+mn-ea"/>
              </a:rPr>
              <a:t>片段着色器对于纹理参数的设置进行了多项判断，保证纹理参数能够得到正确的设置。</a:t>
            </a:r>
            <a:endParaRPr lang="zh-CN" altLang="en-US"/>
          </a:p>
          <a:p>
            <a:endParaRPr lang="zh-CN" altLang="en-US">
              <a:solidFill>
                <a:schemeClr val="tx1"/>
              </a:solidFill>
            </a:endParaRPr>
          </a:p>
        </p:txBody>
      </p:sp>
      <p:sp>
        <p:nvSpPr>
          <p:cNvPr id="7" name="装饰  1"/>
          <p:cNvSpPr>
            <a:spLocks noGrp="1"/>
          </p:cNvSpPr>
          <p:nvPr>
            <p:ph type="body" idx="16392"/>
            <p:custDataLst>
              <p:tags r:id="rId6"/>
            </p:custDataLst>
          </p:nvPr>
        </p:nvSpPr>
        <p:spPr>
          <a:xfrm>
            <a:off x="379730" y="3960495"/>
            <a:ext cx="5280025" cy="2523490"/>
          </a:xfrm>
        </p:spPr>
        <p:txBody>
          <a:bodyPr/>
          <a:p>
            <a:r>
              <a:rPr lang="zh-CN" altLang="en-US">
                <a:solidFill>
                  <a:schemeClr val="tx1"/>
                </a:solidFill>
              </a:rPr>
              <a:t> </a:t>
            </a:r>
            <a:endParaRPr lang="zh-CN" altLang="en-US">
              <a:solidFill>
                <a:schemeClr val="tx1"/>
              </a:solidFill>
            </a:endParaRPr>
          </a:p>
        </p:txBody>
      </p:sp>
      <p:sp>
        <p:nvSpPr>
          <p:cNvPr id="10" name="文本占位符 9"/>
          <p:cNvSpPr>
            <a:spLocks noGrp="1"/>
          </p:cNvSpPr>
          <p:nvPr>
            <p:ph type="body" idx="16389"/>
            <p:custDataLst>
              <p:tags r:id="rId7"/>
            </p:custDataLst>
          </p:nvPr>
        </p:nvSpPr>
        <p:spPr>
          <a:xfrm>
            <a:off x="481965" y="3960495"/>
            <a:ext cx="5073015" cy="2256790"/>
          </a:xfrm>
        </p:spPr>
        <p:txBody>
          <a:bodyPr>
            <a:noAutofit/>
          </a:bodyPr>
          <a:p>
            <a:pPr indent="457200"/>
            <a:r>
              <a:rPr lang="zh-CN" altLang="en-US">
                <a:sym typeface="+mn-ea"/>
              </a:rPr>
              <a:t>传统法线贴图仅修改表面法线来模拟凹凸，而</a:t>
            </a:r>
            <a:r>
              <a:rPr lang="en-US" altLang="zh-CN">
                <a:sym typeface="+mn-ea"/>
              </a:rPr>
              <a:t> POM </a:t>
            </a:r>
            <a:r>
              <a:rPr lang="zh-CN" altLang="en-US">
                <a:sym typeface="+mn-ea"/>
              </a:rPr>
              <a:t>通过偏移纹理坐标让纹理</a:t>
            </a:r>
            <a:r>
              <a:rPr lang="en-US" altLang="zh-CN">
                <a:sym typeface="+mn-ea"/>
              </a:rPr>
              <a:t> “</a:t>
            </a:r>
            <a:r>
              <a:rPr lang="zh-CN" altLang="en-US">
                <a:sym typeface="+mn-ea"/>
              </a:rPr>
              <a:t>贴合</a:t>
            </a:r>
            <a:r>
              <a:rPr lang="en-US" altLang="zh-CN">
                <a:sym typeface="+mn-ea"/>
              </a:rPr>
              <a:t>” </a:t>
            </a:r>
            <a:r>
              <a:rPr lang="zh-CN" altLang="en-US">
                <a:sym typeface="+mn-ea"/>
              </a:rPr>
              <a:t>虚拟的高度地形，视觉上更接近真实的几何凹凸（比如木纹的沟壑、地砖的缝隙）。在参考</a:t>
            </a:r>
            <a:r>
              <a:rPr lang="en-US" altLang="zh-CN">
                <a:sym typeface="+mn-ea"/>
              </a:rPr>
              <a:t>LearingOpenGL</a:t>
            </a:r>
            <a:r>
              <a:rPr lang="zh-CN" altLang="en-US">
                <a:sym typeface="+mn-ea"/>
              </a:rPr>
              <a:t>教程的基础上，我们实现的</a:t>
            </a:r>
            <a:r>
              <a:rPr lang="en-US" altLang="zh-CN">
                <a:sym typeface="+mn-ea"/>
              </a:rPr>
              <a:t>POM</a:t>
            </a:r>
            <a:r>
              <a:rPr lang="zh-CN" altLang="en-US">
                <a:sym typeface="+mn-ea"/>
              </a:rPr>
              <a:t>兼顾了效果（</a:t>
            </a:r>
            <a:r>
              <a:rPr lang="en-US" altLang="zh-CN">
                <a:sym typeface="+mn-ea"/>
              </a:rPr>
              <a:t>32 </a:t>
            </a:r>
            <a:r>
              <a:rPr lang="zh-CN" altLang="en-US">
                <a:sym typeface="+mn-ea"/>
              </a:rPr>
              <a:t>层采样</a:t>
            </a:r>
            <a:r>
              <a:rPr lang="en-US" altLang="zh-CN">
                <a:sym typeface="+mn-ea"/>
              </a:rPr>
              <a:t> + </a:t>
            </a:r>
            <a:r>
              <a:rPr lang="zh-CN" altLang="en-US">
                <a:sym typeface="+mn-ea"/>
              </a:rPr>
              <a:t>插值）和性能（距离淡出</a:t>
            </a:r>
            <a:r>
              <a:rPr lang="en-US" altLang="zh-CN">
                <a:sym typeface="+mn-ea"/>
              </a:rPr>
              <a:t> + </a:t>
            </a:r>
            <a:r>
              <a:rPr lang="zh-CN" altLang="en-US">
                <a:sym typeface="+mn-ea"/>
              </a:rPr>
              <a:t>动态分层），并且可以兼容</a:t>
            </a:r>
            <a:r>
              <a:rPr lang="en-US" altLang="zh-CN">
                <a:sym typeface="+mn-ea"/>
              </a:rPr>
              <a:t>PBR</a:t>
            </a:r>
            <a:r>
              <a:rPr lang="zh-CN" altLang="en-US">
                <a:sym typeface="+mn-ea"/>
              </a:rPr>
              <a:t>纹理中</a:t>
            </a:r>
            <a:r>
              <a:rPr lang="en-US" altLang="zh-CN">
                <a:sym typeface="+mn-ea"/>
              </a:rPr>
              <a:t>heightMap</a:t>
            </a:r>
            <a:r>
              <a:rPr lang="zh-CN" altLang="en-US">
                <a:sym typeface="+mn-ea"/>
              </a:rPr>
              <a:t>纹理图的输入。（右</a:t>
            </a:r>
            <a:r>
              <a:rPr lang="en-US" altLang="zh-CN">
                <a:sym typeface="+mn-ea"/>
              </a:rPr>
              <a:t>2</a:t>
            </a:r>
            <a:r>
              <a:rPr lang="zh-CN" altLang="en-US">
                <a:sym typeface="+mn-ea"/>
              </a:rPr>
              <a:t>图为实现</a:t>
            </a:r>
            <a:r>
              <a:rPr lang="en-US" altLang="zh-CN">
                <a:sym typeface="+mn-ea"/>
              </a:rPr>
              <a:t>POM</a:t>
            </a:r>
            <a:r>
              <a:rPr lang="zh-CN" altLang="en-US">
                <a:sym typeface="+mn-ea"/>
              </a:rPr>
              <a:t>后的效果）</a:t>
            </a:r>
            <a:endParaRPr lang="zh-CN" altLang="en-US"/>
          </a:p>
          <a:p>
            <a:endParaRPr lang="zh-CN" altLang="en-US">
              <a:solidFill>
                <a:schemeClr val="tx1"/>
              </a:solidFill>
            </a:endParaRPr>
          </a:p>
        </p:txBody>
      </p:sp>
      <p:pic>
        <p:nvPicPr>
          <p:cNvPr id="14" name="图片占位符 7" descr="C:/Users/Zhongwx/Desktop/9031ee37c42c047ef070bab8d1b68262.png9031ee37c42c047ef070bab8d1b68262"/>
          <p:cNvPicPr>
            <a:picLocks noChangeAspect="1"/>
          </p:cNvPicPr>
          <p:nvPr>
            <p:custDataLst>
              <p:tags r:id="rId8"/>
            </p:custDataLst>
          </p:nvPr>
        </p:nvPicPr>
        <p:blipFill>
          <a:blip r:embed="rId9"/>
          <a:srcRect l="22419" r="22419"/>
          <a:stretch>
            <a:fillRect/>
          </a:stretch>
        </p:blipFill>
        <p:spPr>
          <a:xfrm>
            <a:off x="5749290" y="3750310"/>
            <a:ext cx="2874010" cy="2926080"/>
          </a:xfrm>
          <a:prstGeom prst="roundRect">
            <a:avLst/>
          </a:prstGeom>
          <a:solidFill>
            <a:srgbClr val="DDDDDD"/>
          </a:solidFill>
          <a:ln>
            <a:noFill/>
          </a:ln>
        </p:spPr>
      </p:pic>
      <p:pic>
        <p:nvPicPr>
          <p:cNvPr id="18" name="图片占位符 7" descr="C:/Users/Zhongwx/Desktop/c83d1ec176e12d062e54c9684d498578.pngc83d1ec176e12d062e54c9684d498578"/>
          <p:cNvPicPr>
            <a:picLocks noChangeAspect="1"/>
          </p:cNvPicPr>
          <p:nvPr>
            <p:custDataLst>
              <p:tags r:id="rId10"/>
            </p:custDataLst>
          </p:nvPr>
        </p:nvPicPr>
        <p:blipFill>
          <a:blip r:embed="rId11"/>
          <a:srcRect l="22352" r="22352"/>
          <a:stretch>
            <a:fillRect/>
          </a:stretch>
        </p:blipFill>
        <p:spPr>
          <a:xfrm>
            <a:off x="8713470" y="3750310"/>
            <a:ext cx="2890520" cy="2942590"/>
          </a:xfrm>
          <a:prstGeom prst="roundRect">
            <a:avLst/>
          </a:prstGeom>
          <a:solidFill>
            <a:srgbClr val="DDDDDD"/>
          </a:solidFill>
          <a:ln>
            <a:noFill/>
          </a:ln>
        </p:spPr>
      </p:pic>
    </p:spTree>
    <p:custDataLst>
      <p:tags r:id="rId1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亮点</a:t>
            </a:r>
            <a:r>
              <a:rPr lang="zh-CN" altLang="en-US" sz="3200" b="1" dirty="0">
                <a:solidFill>
                  <a:schemeClr val="accent2">
                    <a:lumMod val="50000"/>
                    <a:hueOff val="10800000"/>
                  </a:schemeClr>
                </a:solidFill>
                <a:latin typeface="+mn-lt"/>
                <a:ea typeface="+mn-ea"/>
                <a:cs typeface="+mn-cs"/>
                <a:sym typeface="+mn-ea"/>
              </a:rPr>
              <a:t>三：Shadow Mapping阴影</a:t>
            </a:r>
            <a:endParaRPr lang="zh-CN" altLang="en-US" sz="3200" b="1" dirty="0">
              <a:solidFill>
                <a:schemeClr val="accent2">
                  <a:lumMod val="50000"/>
                  <a:hueOff val="10800000"/>
                </a:schemeClr>
              </a:solidFill>
              <a:latin typeface="+mn-lt"/>
              <a:ea typeface="+mn-ea"/>
              <a:cs typeface="+mn-cs"/>
              <a:sym typeface="+mn-ea"/>
            </a:endParaRPr>
          </a:p>
        </p:txBody>
      </p:sp>
      <p:sp>
        <p:nvSpPr>
          <p:cNvPr id="4" name="装饰  8"/>
          <p:cNvSpPr>
            <a:spLocks noGrp="1"/>
          </p:cNvSpPr>
          <p:nvPr>
            <p:ph type="body" idx="16393"/>
            <p:custDataLst>
              <p:tags r:id="rId2"/>
            </p:custDataLst>
          </p:nvPr>
        </p:nvSpPr>
        <p:spPr>
          <a:xfrm>
            <a:off x="609600" y="1158875"/>
            <a:ext cx="54000" cy="2032000"/>
          </a:xfrm>
        </p:spPr>
        <p:txBody>
          <a:bodyPr/>
          <a:p>
            <a:r>
              <a:rPr lang="zh-CN" altLang="en-US">
                <a:solidFill>
                  <a:schemeClr val="bg1"/>
                </a:solidFill>
              </a:rPr>
              <a:t> </a:t>
            </a:r>
            <a:endParaRPr lang="zh-CN" altLang="en-US">
              <a:solidFill>
                <a:schemeClr val="bg1"/>
              </a:solidFill>
            </a:endParaRPr>
          </a:p>
        </p:txBody>
      </p:sp>
      <p:sp>
        <p:nvSpPr>
          <p:cNvPr id="5" name="文本占位符 4"/>
          <p:cNvSpPr>
            <a:spLocks noGrp="1"/>
          </p:cNvSpPr>
          <p:nvPr>
            <p:ph type="body" idx="16386"/>
            <p:custDataLst>
              <p:tags r:id="rId3"/>
            </p:custDataLst>
          </p:nvPr>
        </p:nvSpPr>
        <p:spPr>
          <a:xfrm>
            <a:off x="810895" y="1158875"/>
            <a:ext cx="3098800" cy="406400"/>
          </a:xfrm>
        </p:spPr>
        <p:txBody>
          <a:bodyPr>
            <a:normAutofit/>
          </a:bodyPr>
          <a:p>
            <a:r>
              <a:rPr lang="zh-CN" altLang="en-US">
                <a:solidFill>
                  <a:schemeClr val="tx1"/>
                </a:solidFill>
              </a:rPr>
              <a:t>效果</a:t>
            </a:r>
            <a:endParaRPr lang="zh-CN" altLang="en-US">
              <a:solidFill>
                <a:schemeClr val="tx1"/>
              </a:solidFill>
            </a:endParaRPr>
          </a:p>
        </p:txBody>
      </p:sp>
      <p:sp>
        <p:nvSpPr>
          <p:cNvPr id="6" name="文本占位符 5"/>
          <p:cNvSpPr>
            <a:spLocks noGrp="1"/>
          </p:cNvSpPr>
          <p:nvPr>
            <p:ph type="body" idx="16387"/>
            <p:custDataLst>
              <p:tags r:id="rId4"/>
            </p:custDataLst>
          </p:nvPr>
        </p:nvSpPr>
        <p:spPr>
          <a:xfrm>
            <a:off x="762000" y="1666875"/>
            <a:ext cx="3098800" cy="1524000"/>
          </a:xfrm>
        </p:spPr>
        <p:txBody>
          <a:bodyPr>
            <a:normAutofit/>
          </a:bodyPr>
          <a:p>
            <a:r>
              <a:rPr lang="zh-CN" altLang="en-US" sz="1500">
                <a:solidFill>
                  <a:schemeClr val="tx1"/>
                </a:solidFill>
              </a:rPr>
              <a:t>详细描述：Shadow Mapping阴影技术为场景中的物体，如书架、桌椅等投射出柔和的点光源阴影，增强了场景的空间层次感，使整个微型图书馆场景更加逼真和立体。</a:t>
            </a:r>
            <a:endParaRPr lang="zh-CN" altLang="en-US" sz="1500">
              <a:solidFill>
                <a:schemeClr val="tx1"/>
              </a:solidFill>
            </a:endParaRPr>
          </a:p>
        </p:txBody>
      </p:sp>
      <p:sp>
        <p:nvSpPr>
          <p:cNvPr id="7" name="装饰  1"/>
          <p:cNvSpPr>
            <a:spLocks noGrp="1"/>
          </p:cNvSpPr>
          <p:nvPr>
            <p:ph type="body" idx="16394"/>
            <p:custDataLst>
              <p:tags r:id="rId5"/>
            </p:custDataLst>
          </p:nvPr>
        </p:nvSpPr>
        <p:spPr>
          <a:xfrm>
            <a:off x="3962400" y="1158875"/>
            <a:ext cx="54000" cy="2340000"/>
          </a:xfrm>
        </p:spPr>
        <p:txBody>
          <a:bodyPr/>
          <a:p>
            <a:r>
              <a:rPr lang="zh-CN" altLang="en-US">
                <a:solidFill>
                  <a:schemeClr val="bg1"/>
                </a:solidFill>
              </a:rPr>
              <a:t> </a:t>
            </a:r>
            <a:endParaRPr lang="zh-CN" altLang="en-US">
              <a:solidFill>
                <a:schemeClr val="bg1"/>
              </a:solidFill>
            </a:endParaRPr>
          </a:p>
        </p:txBody>
      </p:sp>
      <p:sp>
        <p:nvSpPr>
          <p:cNvPr id="8" name="文本占位符 7"/>
          <p:cNvSpPr>
            <a:spLocks noGrp="1"/>
          </p:cNvSpPr>
          <p:nvPr>
            <p:ph type="body" idx="16388"/>
            <p:custDataLst>
              <p:tags r:id="rId6"/>
            </p:custDataLst>
          </p:nvPr>
        </p:nvSpPr>
        <p:spPr>
          <a:xfrm>
            <a:off x="4117975" y="1158875"/>
            <a:ext cx="3098800" cy="406400"/>
          </a:xfrm>
        </p:spPr>
        <p:txBody>
          <a:bodyPr>
            <a:normAutofit/>
          </a:bodyPr>
          <a:p>
            <a:r>
              <a:rPr lang="zh-CN" altLang="en-US">
                <a:solidFill>
                  <a:schemeClr val="tx1"/>
                </a:solidFill>
              </a:rPr>
              <a:t>原理</a:t>
            </a:r>
            <a:endParaRPr lang="zh-CN" altLang="en-US">
              <a:solidFill>
                <a:schemeClr val="tx1"/>
              </a:solidFill>
            </a:endParaRPr>
          </a:p>
        </p:txBody>
      </p:sp>
      <p:pic>
        <p:nvPicPr>
          <p:cNvPr id="15" name="图片 14" descr="no_shadow"/>
          <p:cNvPicPr>
            <a:picLocks noChangeAspect="1"/>
          </p:cNvPicPr>
          <p:nvPr/>
        </p:nvPicPr>
        <p:blipFill>
          <a:blip r:embed="rId7"/>
          <a:srcRect t="5579"/>
          <a:stretch>
            <a:fillRect/>
          </a:stretch>
        </p:blipFill>
        <p:spPr>
          <a:xfrm>
            <a:off x="299720" y="3604895"/>
            <a:ext cx="4878705" cy="2719070"/>
          </a:xfrm>
          <a:prstGeom prst="rect">
            <a:avLst/>
          </a:prstGeom>
        </p:spPr>
      </p:pic>
      <p:pic>
        <p:nvPicPr>
          <p:cNvPr id="14" name="图片 13" descr="shadow"/>
          <p:cNvPicPr>
            <a:picLocks noChangeAspect="1"/>
          </p:cNvPicPr>
          <p:nvPr/>
        </p:nvPicPr>
        <p:blipFill>
          <a:blip r:embed="rId8"/>
          <a:srcRect t="5160"/>
          <a:stretch>
            <a:fillRect/>
          </a:stretch>
        </p:blipFill>
        <p:spPr>
          <a:xfrm>
            <a:off x="5934710" y="3592830"/>
            <a:ext cx="4890135" cy="2731135"/>
          </a:xfrm>
          <a:prstGeom prst="rect">
            <a:avLst/>
          </a:prstGeom>
        </p:spPr>
      </p:pic>
      <p:sp>
        <p:nvSpPr>
          <p:cNvPr id="9" name="文本占位符 8"/>
          <p:cNvSpPr>
            <a:spLocks noGrp="1"/>
          </p:cNvSpPr>
          <p:nvPr>
            <p:ph type="body" idx="16389"/>
            <p:custDataLst>
              <p:tags r:id="rId9"/>
            </p:custDataLst>
          </p:nvPr>
        </p:nvSpPr>
        <p:spPr>
          <a:xfrm>
            <a:off x="4117975" y="1666875"/>
            <a:ext cx="7216140" cy="1524000"/>
          </a:xfrm>
        </p:spPr>
        <p:txBody>
          <a:bodyPr>
            <a:noAutofit/>
          </a:bodyPr>
          <a:p>
            <a:r>
              <a:rPr lang="zh-CN" altLang="en-US" sz="1500">
                <a:solidFill>
                  <a:schemeClr val="tx1"/>
                </a:solidFill>
              </a:rPr>
              <a:t>点光源阴影实现的核心在于生成深度立方体贴图，对于点光源来说，这样的贴图一共要生成六个。这里选择使用几何着色器实现一次渲染过程建立深度立方体贴图。在生成深度立方体贴图后，我们将这些立方体贴图传递给我们的</a:t>
            </a:r>
            <a:r>
              <a:rPr lang="en-US" altLang="zh-CN" sz="1500">
                <a:solidFill>
                  <a:schemeClr val="tx1"/>
                </a:solidFill>
              </a:rPr>
              <a:t>PBR</a:t>
            </a:r>
            <a:r>
              <a:rPr lang="zh-CN" altLang="en-US" sz="1500">
                <a:solidFill>
                  <a:schemeClr val="tx1"/>
                </a:solidFill>
              </a:rPr>
              <a:t>光照片段着色器，用来计算对应的阴影因子。最后将这个阴影因子应用到我们实现颜色计算的部分，便可以实现阴影了。同样，为了让实现的阴影更加的柔和与真实，使用到了</a:t>
            </a:r>
            <a:r>
              <a:rPr lang="en-US" altLang="zh-CN" sz="1500">
                <a:solidFill>
                  <a:schemeClr val="tx1"/>
                </a:solidFill>
              </a:rPr>
              <a:t>PCF</a:t>
            </a:r>
            <a:r>
              <a:rPr lang="zh-CN" altLang="en-US" sz="1500">
                <a:solidFill>
                  <a:schemeClr val="tx1"/>
                </a:solidFill>
              </a:rPr>
              <a:t>与动态</a:t>
            </a:r>
            <a:r>
              <a:rPr lang="en-US" altLang="zh-CN" sz="1500">
                <a:solidFill>
                  <a:schemeClr val="tx1"/>
                </a:solidFill>
              </a:rPr>
              <a:t>Bias</a:t>
            </a:r>
            <a:r>
              <a:rPr lang="zh-CN" altLang="en-US" sz="1500">
                <a:solidFill>
                  <a:schemeClr val="tx1"/>
                </a:solidFill>
              </a:rPr>
              <a:t>。来解决阴影痤疮，漏光和锯齿化问题。</a:t>
            </a:r>
            <a:endParaRPr lang="zh-CN" altLang="en-US" sz="1500">
              <a:solidFill>
                <a:schemeClr val="tx1"/>
              </a:solidFill>
            </a:endParaRPr>
          </a:p>
          <a:p>
            <a:endParaRPr lang="zh-CN" altLang="en-US" sz="1500">
              <a:solidFill>
                <a:schemeClr val="tx1"/>
              </a:solidFill>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标题 12"/>
          <p:cNvSpPr>
            <a:spLocks noGrp="1"/>
          </p:cNvSpPr>
          <p:nvPr>
            <p:ph type="ctrTitle" idx="16385"/>
            <p:custDataLst>
              <p:tags r:id="rId1"/>
            </p:custDataLst>
          </p:nvPr>
        </p:nvSpPr>
        <p:spPr>
          <a:xfrm>
            <a:off x="609600" y="366395"/>
            <a:ext cx="10972800" cy="609600"/>
          </a:xfrm>
        </p:spPr>
        <p:txBody>
          <a:bodyPr>
            <a:normAutofit/>
          </a:bodyPr>
          <a:p>
            <a:r>
              <a:rPr lang="zh-CN" altLang="en-US" sz="3200"/>
              <a:t>PCF软阴影效果对比解析</a:t>
            </a:r>
            <a:endParaRPr lang="zh-CN" altLang="en-US" sz="3200"/>
          </a:p>
        </p:txBody>
      </p:sp>
      <p:sp>
        <p:nvSpPr>
          <p:cNvPr id="20" name="装饰  0"/>
          <p:cNvSpPr>
            <a:spLocks noGrp="1"/>
          </p:cNvSpPr>
          <p:nvPr>
            <p:custDataLst>
              <p:tags r:id="rId2"/>
            </p:custDataLst>
          </p:nvPr>
        </p:nvSpPr>
        <p:spPr>
          <a:xfrm>
            <a:off x="670560" y="1254760"/>
            <a:ext cx="4789805" cy="5122545"/>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18" name="文本占位符 4"/>
          <p:cNvSpPr>
            <a:spLocks noGrp="1"/>
          </p:cNvSpPr>
          <p:nvPr>
            <p:custDataLst>
              <p:tags r:id="rId3"/>
            </p:custDataLst>
          </p:nvPr>
        </p:nvSpPr>
        <p:spPr>
          <a:xfrm>
            <a:off x="1700530" y="4443730"/>
            <a:ext cx="28448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a:t>硬阴影表现</a:t>
            </a:r>
            <a:endParaRPr lang="zh-CN" altLang="en-US"/>
          </a:p>
        </p:txBody>
      </p:sp>
      <p:sp>
        <p:nvSpPr>
          <p:cNvPr id="19" name="文本占位符 5"/>
          <p:cNvSpPr>
            <a:spLocks noGrp="1"/>
          </p:cNvSpPr>
          <p:nvPr>
            <p:custDataLst>
              <p:tags r:id="rId4"/>
            </p:custDataLst>
          </p:nvPr>
        </p:nvSpPr>
        <p:spPr>
          <a:xfrm>
            <a:off x="893445" y="5013960"/>
            <a:ext cx="4458335" cy="115951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传统阴影映射仅用单一采样点判断，阴影边缘呈锐利块状或锯齿状，二值化特征明显（全黑或全亮），与真实光线散射的柔和阴影差异显著。</a:t>
            </a:r>
            <a:endParaRPr lang="zh-CN" altLang="en-US"/>
          </a:p>
        </p:txBody>
      </p:sp>
      <p:sp>
        <p:nvSpPr>
          <p:cNvPr id="24" name="装饰  4"/>
          <p:cNvSpPr>
            <a:spLocks noGrp="1"/>
          </p:cNvSpPr>
          <p:nvPr>
            <p:custDataLst>
              <p:tags r:id="rId5"/>
            </p:custDataLst>
          </p:nvPr>
        </p:nvSpPr>
        <p:spPr>
          <a:xfrm>
            <a:off x="6344920" y="1062990"/>
            <a:ext cx="4791710" cy="5314315"/>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22" name="文本占位符 8"/>
          <p:cNvSpPr>
            <a:spLocks noGrp="1"/>
          </p:cNvSpPr>
          <p:nvPr>
            <p:custDataLst>
              <p:tags r:id="rId6"/>
            </p:custDataLst>
          </p:nvPr>
        </p:nvSpPr>
        <p:spPr>
          <a:xfrm>
            <a:off x="7361555" y="4518025"/>
            <a:ext cx="28448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a:t>PCF优化效果</a:t>
            </a:r>
            <a:endParaRPr lang="zh-CN" altLang="en-US"/>
          </a:p>
        </p:txBody>
      </p:sp>
      <p:sp>
        <p:nvSpPr>
          <p:cNvPr id="23" name="文本占位符 9"/>
          <p:cNvSpPr>
            <a:spLocks noGrp="1"/>
          </p:cNvSpPr>
          <p:nvPr>
            <p:custDataLst>
              <p:tags r:id="rId7"/>
            </p:custDataLst>
          </p:nvPr>
        </p:nvSpPr>
        <p:spPr>
          <a:xfrm>
            <a:off x="6649720" y="4924425"/>
            <a:ext cx="4268470" cy="1338580"/>
          </a:xfrm>
          <a:noFill/>
        </p:spPr>
        <p:txBody>
          <a:bodyPr lIns="0" tIns="0" rIns="0" bIns="0" anchor="t">
            <a:normAutofit lnSpcReduction="10000"/>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PCF通过多采样核（如9-25个采样点）对阴影边缘周边深度值加权融合，计算“阴影覆盖比例”，实现0-1的平滑过渡，边缘模糊自然，显著提升真实感。</a:t>
            </a:r>
            <a:endParaRPr lang="zh-CN" altLang="en-US"/>
          </a:p>
        </p:txBody>
      </p:sp>
      <p:pic>
        <p:nvPicPr>
          <p:cNvPr id="30" name="图片 29" descr="noPCF"/>
          <p:cNvPicPr>
            <a:picLocks noChangeAspect="1"/>
          </p:cNvPicPr>
          <p:nvPr/>
        </p:nvPicPr>
        <p:blipFill>
          <a:blip r:embed="rId8"/>
          <a:srcRect l="27501" t="13737" r="-6404" b="-6042"/>
          <a:stretch>
            <a:fillRect/>
          </a:stretch>
        </p:blipFill>
        <p:spPr>
          <a:xfrm>
            <a:off x="993140" y="1427480"/>
            <a:ext cx="4543425" cy="3135630"/>
          </a:xfrm>
          <a:prstGeom prst="rect">
            <a:avLst/>
          </a:prstGeom>
        </p:spPr>
      </p:pic>
      <p:pic>
        <p:nvPicPr>
          <p:cNvPr id="31" name="图片 30" descr="PCF"/>
          <p:cNvPicPr>
            <a:picLocks noChangeAspect="1"/>
          </p:cNvPicPr>
          <p:nvPr/>
        </p:nvPicPr>
        <p:blipFill>
          <a:blip r:embed="rId9"/>
          <a:srcRect l="35256" t="25251" r="15721" b="7103"/>
          <a:stretch>
            <a:fillRect/>
          </a:stretch>
        </p:blipFill>
        <p:spPr>
          <a:xfrm>
            <a:off x="6887845" y="1291590"/>
            <a:ext cx="3791585" cy="3105785"/>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Arial" panose="020B0604020202020204" pitchFamily="34" charset="0"/>
                <a:sym typeface="+mn-ea"/>
              </a:rPr>
              <a:t>亮点</a:t>
            </a:r>
            <a:r>
              <a:rPr lang="zh-CN" altLang="en-US" sz="3200" b="1" dirty="0">
                <a:solidFill>
                  <a:schemeClr val="accent2">
                    <a:lumMod val="50000"/>
                    <a:hueOff val="10800000"/>
                  </a:schemeClr>
                </a:solidFill>
                <a:latin typeface="+mn-lt"/>
                <a:ea typeface="+mn-ea"/>
                <a:cs typeface="Arial" panose="020B0604020202020204" pitchFamily="34" charset="0"/>
                <a:sym typeface="+mn-ea"/>
              </a:rPr>
              <a:t>四：</a:t>
            </a:r>
            <a:r>
              <a:rPr lang="zh-CN" altLang="en-US" sz="3200" b="1" dirty="0">
                <a:solidFill>
                  <a:schemeClr val="accent2">
                    <a:lumMod val="50000"/>
                    <a:hueOff val="10800000"/>
                  </a:schemeClr>
                </a:solidFill>
                <a:latin typeface="+mn-lt"/>
                <a:ea typeface="+mn-ea"/>
                <a:cs typeface="+mn-cs"/>
                <a:sym typeface="+mn-ea"/>
              </a:rPr>
              <a:t>交互摄像机</a:t>
            </a:r>
            <a:endParaRPr lang="zh-CN" altLang="en-US" sz="3200" b="1" dirty="0">
              <a:solidFill>
                <a:schemeClr val="accent2">
                  <a:lumMod val="50000"/>
                  <a:hueOff val="10800000"/>
                </a:schemeClr>
              </a:solidFill>
              <a:latin typeface="+mn-lt"/>
              <a:ea typeface="+mn-ea"/>
              <a:cs typeface="+mn-cs"/>
              <a:sym typeface="+mn-ea"/>
            </a:endParaRPr>
          </a:p>
        </p:txBody>
      </p:sp>
      <p:sp>
        <p:nvSpPr>
          <p:cNvPr id="4" name="文本占位符 3"/>
          <p:cNvSpPr>
            <a:spLocks noGrp="1"/>
          </p:cNvSpPr>
          <p:nvPr>
            <p:ph type="body" idx="16388"/>
            <p:custDataLst>
              <p:tags r:id="rId2"/>
            </p:custDataLst>
          </p:nvPr>
        </p:nvSpPr>
        <p:spPr/>
        <p:txBody>
          <a:bodyPr/>
          <a:p>
            <a:r>
              <a:rPr lang="zh-CN" altLang="en-US">
                <a:solidFill>
                  <a:schemeClr val="bg1"/>
                </a:solidFill>
              </a:rPr>
              <a:t>01</a:t>
            </a:r>
            <a:endParaRPr lang="zh-CN" altLang="en-US">
              <a:solidFill>
                <a:schemeClr val="bg1"/>
              </a:solidFill>
            </a:endParaRPr>
          </a:p>
        </p:txBody>
      </p:sp>
      <p:sp>
        <p:nvSpPr>
          <p:cNvPr id="6" name="文本占位符 5"/>
          <p:cNvSpPr>
            <a:spLocks noGrp="1"/>
          </p:cNvSpPr>
          <p:nvPr>
            <p:ph type="body" idx="16387"/>
            <p:custDataLst>
              <p:tags r:id="rId3"/>
            </p:custDataLst>
          </p:nvPr>
        </p:nvSpPr>
        <p:spPr>
          <a:xfrm>
            <a:off x="697865" y="1457325"/>
            <a:ext cx="4775200" cy="4802505"/>
          </a:xfrm>
        </p:spPr>
        <p:txBody>
          <a:bodyPr>
            <a:noAutofit/>
          </a:bodyPr>
          <a:p>
            <a:r>
              <a:rPr lang="zh-CN" altLang="en-US" sz="1500">
                <a:solidFill>
                  <a:schemeClr val="tx1"/>
                </a:solidFill>
              </a:rPr>
              <a:t>模拟一个虚拟相机。这个类封装了所有与相机相关的属性和功能：</a:t>
            </a:r>
            <a:endParaRPr lang="zh-CN" altLang="en-US" sz="1500">
              <a:solidFill>
                <a:schemeClr val="tx1"/>
              </a:solidFill>
            </a:endParaRPr>
          </a:p>
          <a:p>
            <a:r>
              <a:rPr lang="zh-CN" altLang="en-US" sz="1500">
                <a:solidFill>
                  <a:schemeClr val="tx1"/>
                </a:solidFill>
              </a:rPr>
              <a:t>定义相机的位置和朝向：通过位置、前向向量、上向量等来定义相机在</a:t>
            </a:r>
            <a:r>
              <a:rPr lang="en-US" altLang="zh-CN" sz="1500">
                <a:solidFill>
                  <a:schemeClr val="tx1"/>
                </a:solidFill>
              </a:rPr>
              <a:t>3D</a:t>
            </a:r>
            <a:r>
              <a:rPr lang="zh-CN" altLang="en-US" sz="1500">
                <a:solidFill>
                  <a:schemeClr val="tx1"/>
                </a:solidFill>
              </a:rPr>
              <a:t>世界中的状态。</a:t>
            </a:r>
            <a:endParaRPr lang="zh-CN" altLang="en-US" sz="1500">
              <a:solidFill>
                <a:schemeClr val="tx1"/>
              </a:solidFill>
            </a:endParaRPr>
          </a:p>
          <a:p>
            <a:r>
              <a:rPr lang="zh-CN" altLang="en-US" sz="1500">
                <a:solidFill>
                  <a:schemeClr val="tx1"/>
                </a:solidFill>
              </a:rPr>
              <a:t>控制相机移动：通过键盘输入（</a:t>
            </a:r>
            <a:r>
              <a:rPr lang="en-US" altLang="zh-CN" sz="1500">
                <a:solidFill>
                  <a:schemeClr val="tx1"/>
                </a:solidFill>
              </a:rPr>
              <a:t>WASD</a:t>
            </a:r>
            <a:r>
              <a:rPr lang="zh-CN" altLang="en-US" sz="1500">
                <a:solidFill>
                  <a:schemeClr val="tx1"/>
                </a:solidFill>
              </a:rPr>
              <a:t>、上下左右）来控制相机在场景中前后左右移动，以及上下移动。</a:t>
            </a:r>
            <a:endParaRPr lang="zh-CN" altLang="en-US" sz="1500">
              <a:solidFill>
                <a:schemeClr val="tx1"/>
              </a:solidFill>
            </a:endParaRPr>
          </a:p>
          <a:p>
            <a:r>
              <a:rPr lang="zh-CN" altLang="en-US" sz="1500">
                <a:solidFill>
                  <a:schemeClr val="tx1"/>
                </a:solidFill>
              </a:rPr>
              <a:t>控制相机视角：通过鼠标移动来控制相机的水平（</a:t>
            </a:r>
            <a:r>
              <a:rPr lang="en-US" altLang="zh-CN" sz="1500">
                <a:solidFill>
                  <a:schemeClr val="tx1"/>
                </a:solidFill>
              </a:rPr>
              <a:t>Yaw</a:t>
            </a:r>
            <a:r>
              <a:rPr lang="zh-CN" altLang="en-US" sz="1500">
                <a:solidFill>
                  <a:schemeClr val="tx1"/>
                </a:solidFill>
              </a:rPr>
              <a:t>）和垂直（</a:t>
            </a:r>
            <a:r>
              <a:rPr lang="en-US" altLang="zh-CN" sz="1500">
                <a:solidFill>
                  <a:schemeClr val="tx1"/>
                </a:solidFill>
              </a:rPr>
              <a:t>Pitch</a:t>
            </a:r>
            <a:r>
              <a:rPr lang="zh-CN" altLang="en-US" sz="1500">
                <a:solidFill>
                  <a:schemeClr val="tx1"/>
                </a:solidFill>
              </a:rPr>
              <a:t>）旋转，从而改变观察方向。</a:t>
            </a:r>
            <a:endParaRPr lang="zh-CN" altLang="en-US" sz="1500">
              <a:solidFill>
                <a:schemeClr val="tx1"/>
              </a:solidFill>
            </a:endParaRPr>
          </a:p>
          <a:p>
            <a:r>
              <a:rPr lang="zh-CN" altLang="en-US" sz="1500">
                <a:solidFill>
                  <a:schemeClr val="tx1"/>
                </a:solidFill>
              </a:rPr>
              <a:t>控制视野范围：通过鼠标滚轮来放大或缩小视野（类似变焦）。</a:t>
            </a:r>
            <a:endParaRPr lang="zh-CN" altLang="en-US" sz="1500">
              <a:solidFill>
                <a:schemeClr val="tx1"/>
              </a:solidFill>
            </a:endParaRPr>
          </a:p>
          <a:p>
            <a:r>
              <a:rPr lang="zh-CN" altLang="en-US" sz="1500">
                <a:solidFill>
                  <a:schemeClr val="tx1"/>
                </a:solidFill>
              </a:rPr>
              <a:t>生成视图矩阵：它根据相机的所有状态（位置、朝向等），生成一个视图矩阵（</a:t>
            </a:r>
            <a:r>
              <a:rPr lang="en-US" altLang="zh-CN" sz="1500">
                <a:solidFill>
                  <a:schemeClr val="tx1"/>
                </a:solidFill>
              </a:rPr>
              <a:t>View Matrix</a:t>
            </a:r>
            <a:r>
              <a:rPr lang="zh-CN" altLang="en-US" sz="1500">
                <a:solidFill>
                  <a:schemeClr val="tx1"/>
                </a:solidFill>
              </a:rPr>
              <a:t>）。这个矩阵是</a:t>
            </a:r>
            <a:r>
              <a:rPr lang="en-US" altLang="zh-CN" sz="1500">
                <a:solidFill>
                  <a:schemeClr val="tx1"/>
                </a:solidFill>
              </a:rPr>
              <a:t>OpenGL</a:t>
            </a:r>
            <a:r>
              <a:rPr lang="zh-CN" altLang="en-US" sz="1500">
                <a:solidFill>
                  <a:schemeClr val="tx1"/>
                </a:solidFill>
              </a:rPr>
              <a:t>渲染管线中的一个关键矩阵，它告诉</a:t>
            </a:r>
            <a:r>
              <a:rPr lang="en-US" altLang="zh-CN" sz="1500">
                <a:solidFill>
                  <a:schemeClr val="tx1"/>
                </a:solidFill>
              </a:rPr>
              <a:t>OpenGL</a:t>
            </a:r>
            <a:r>
              <a:rPr lang="zh-CN" altLang="en-US" sz="1500">
                <a:solidFill>
                  <a:schemeClr val="tx1"/>
                </a:solidFill>
              </a:rPr>
              <a:t>如何将</a:t>
            </a:r>
            <a:r>
              <a:rPr lang="en-US" altLang="zh-CN" sz="1500">
                <a:solidFill>
                  <a:schemeClr val="tx1"/>
                </a:solidFill>
              </a:rPr>
              <a:t>3D</a:t>
            </a:r>
            <a:r>
              <a:rPr lang="zh-CN" altLang="en-US" sz="1500">
                <a:solidFill>
                  <a:schemeClr val="tx1"/>
                </a:solidFill>
              </a:rPr>
              <a:t>世界中的物体投影到</a:t>
            </a:r>
            <a:r>
              <a:rPr lang="en-US" altLang="zh-CN" sz="1500">
                <a:solidFill>
                  <a:schemeClr val="tx1"/>
                </a:solidFill>
              </a:rPr>
              <a:t>2D</a:t>
            </a:r>
            <a:r>
              <a:rPr lang="zh-CN" altLang="en-US" sz="1500">
                <a:solidFill>
                  <a:schemeClr val="tx1"/>
                </a:solidFill>
              </a:rPr>
              <a:t>屏幕上，从而实现</a:t>
            </a:r>
            <a:r>
              <a:rPr lang="en-US" altLang="zh-CN" sz="1500">
                <a:solidFill>
                  <a:schemeClr val="tx1"/>
                </a:solidFill>
              </a:rPr>
              <a:t>“</a:t>
            </a:r>
            <a:r>
              <a:rPr lang="zh-CN" altLang="en-US" sz="1500">
                <a:solidFill>
                  <a:schemeClr val="tx1"/>
                </a:solidFill>
              </a:rPr>
              <a:t>从相机视角看世界</a:t>
            </a:r>
            <a:r>
              <a:rPr lang="en-US" altLang="zh-CN" sz="1500">
                <a:solidFill>
                  <a:schemeClr val="tx1"/>
                </a:solidFill>
              </a:rPr>
              <a:t>”</a:t>
            </a:r>
            <a:r>
              <a:rPr lang="zh-CN" altLang="en-US" sz="1500">
                <a:solidFill>
                  <a:schemeClr val="tx1"/>
                </a:solidFill>
              </a:rPr>
              <a:t>的效果。</a:t>
            </a:r>
            <a:endParaRPr lang="zh-CN" altLang="en-US" sz="1500">
              <a:solidFill>
                <a:schemeClr val="tx1"/>
              </a:solidFill>
            </a:endParaRPr>
          </a:p>
          <a:p>
            <a:endParaRPr lang="zh-CN" altLang="en-US" sz="500">
              <a:solidFill>
                <a:schemeClr val="tx1"/>
              </a:solidFill>
            </a:endParaRPr>
          </a:p>
        </p:txBody>
      </p:sp>
      <p:sp>
        <p:nvSpPr>
          <p:cNvPr id="8" name="文本占位符 7"/>
          <p:cNvSpPr>
            <a:spLocks noGrp="1"/>
          </p:cNvSpPr>
          <p:nvPr>
            <p:ph type="body" idx="16391"/>
            <p:custDataLst>
              <p:tags r:id="rId4"/>
            </p:custDataLst>
          </p:nvPr>
        </p:nvSpPr>
        <p:spPr/>
        <p:txBody>
          <a:bodyPr/>
          <a:p>
            <a:r>
              <a:rPr lang="zh-CN" altLang="en-US">
                <a:solidFill>
                  <a:schemeClr val="bg1"/>
                </a:solidFill>
              </a:rPr>
              <a:t>02</a:t>
            </a:r>
            <a:endParaRPr lang="zh-CN" altLang="en-US">
              <a:solidFill>
                <a:schemeClr val="bg1"/>
              </a:solidFill>
            </a:endParaRPr>
          </a:p>
        </p:txBody>
      </p:sp>
      <p:pic>
        <p:nvPicPr>
          <p:cNvPr id="11" name="图片 10"/>
          <p:cNvPicPr>
            <a:picLocks noChangeAspect="1"/>
          </p:cNvPicPr>
          <p:nvPr/>
        </p:nvPicPr>
        <p:blipFill>
          <a:blip r:embed="rId5"/>
          <a:stretch>
            <a:fillRect/>
          </a:stretch>
        </p:blipFill>
        <p:spPr>
          <a:xfrm>
            <a:off x="5944870" y="1720215"/>
            <a:ext cx="6074410" cy="3416935"/>
          </a:xfrm>
          <a:prstGeom prst="parallelogram">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总结、挑战与展望</a:t>
            </a:r>
            <a:endParaRPr lang="zh-CN" altLang="en-US"/>
          </a:p>
        </p:txBody>
      </p:sp>
      <p:sp>
        <p:nvSpPr>
          <p:cNvPr id="4" name="椭圆 3"/>
          <p:cNvSpPr/>
          <p:nvPr>
            <p:custDataLst>
              <p:tags r:id="rId3"/>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04</a:t>
            </a:r>
            <a:endParaRPr lang="en-US" altLang="zh-CN" sz="4000" b="1"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609600" y="347980"/>
            <a:ext cx="3429000" cy="701675"/>
          </a:xfrm>
        </p:spPr>
        <p:txBody>
          <a:bodyPr>
            <a:normAutofit/>
          </a:bodyPr>
          <a:p>
            <a:r>
              <a:rPr lang="zh-CN" altLang="en-US">
                <a:solidFill>
                  <a:schemeClr val="tx1"/>
                </a:solidFill>
              </a:rPr>
              <a:t>项目总结</a:t>
            </a:r>
            <a:endParaRPr lang="zh-CN" altLang="en-US">
              <a:solidFill>
                <a:schemeClr val="tx1"/>
              </a:solidFill>
            </a:endParaRPr>
          </a:p>
        </p:txBody>
      </p:sp>
      <p:pic>
        <p:nvPicPr>
          <p:cNvPr id="7" name="内容占位符 2" descr="420c12f2-dafd-11f0-b9b2-52622a85ea6c"/>
          <p:cNvPicPr>
            <a:picLocks noChangeAspect="1"/>
          </p:cNvPicPr>
          <p:nvPr>
            <p:custDataLst>
              <p:tags r:id="rId2"/>
            </p:custDataLst>
          </p:nvPr>
        </p:nvPicPr>
        <p:blipFill>
          <a:blip r:embed="rId3"/>
          <a:srcRect t="24448" b="24448"/>
          <a:stretch>
            <a:fillRect/>
          </a:stretch>
        </p:blipFill>
        <p:spPr>
          <a:xfrm>
            <a:off x="566420" y="1571625"/>
            <a:ext cx="10972800" cy="2082800"/>
          </a:xfrm>
          <a:custGeom>
            <a:avLst>
              <a:gd name="connisteX0" fmla="*/ 0 w 10972800"/>
              <a:gd name="connsiteY0" fmla="*/ 203200 h 2082800"/>
              <a:gd name="connisteX1" fmla="*/ 203200 w 10972800"/>
              <a:gd name="connsiteY1" fmla="*/ 0 h 2082800"/>
              <a:gd name="connisteX2" fmla="*/ 10769600 w 10972800"/>
              <a:gd name="connsiteY2" fmla="*/ 0 h 2082800"/>
              <a:gd name="connisteX3" fmla="*/ 10972800 w 10972800"/>
              <a:gd name="connsiteY3" fmla="*/ 203200 h 2082800"/>
              <a:gd name="connisteX4" fmla="*/ 10972800 w 10972800"/>
              <a:gd name="connsiteY4" fmla="*/ 1879600 h 2082800"/>
              <a:gd name="connisteX5" fmla="*/ 10769600 w 10972800"/>
              <a:gd name="connsiteY5" fmla="*/ 2082800 h 2082800"/>
              <a:gd name="connisteX6" fmla="*/ 203200 w 10972800"/>
              <a:gd name="connsiteY6" fmla="*/ 2082800 h 2082800"/>
              <a:gd name="connisteX7" fmla="*/ 0 w 10972800"/>
              <a:gd name="connsiteY7" fmla="*/ 1879600 h 2082800"/>
              <a:gd name="connisteX8" fmla="*/ 0 w 10972800"/>
              <a:gd name="connsiteY8" fmla="*/ 203200 h 2082800"/>
            </a:avLst>
            <a:gdLst>
              <a:gd name="connisteX0-1" fmla="*/ 0 w 10972800"/>
              <a:gd name="connsiteY0-2" fmla="*/ 203200 h 2082800"/>
              <a:gd name="connisteX1-3" fmla="*/ 203200 w 10972800"/>
              <a:gd name="connsiteY1-4" fmla="*/ 0 h 2082800"/>
              <a:gd name="connisteX2-5" fmla="*/ 10769600 w 10972800"/>
              <a:gd name="connsiteY2-6" fmla="*/ 0 h 2082800"/>
              <a:gd name="connisteX3-7" fmla="*/ 10972800 w 10972800"/>
              <a:gd name="connsiteY3-8" fmla="*/ 203200 h 2082800"/>
              <a:gd name="connisteX4-9" fmla="*/ 10972800 w 10972800"/>
              <a:gd name="connsiteY4-10" fmla="*/ 1879600 h 2082800"/>
              <a:gd name="connisteX5-11" fmla="*/ 10769600 w 10972800"/>
              <a:gd name="connsiteY5-12" fmla="*/ 2082800 h 2082800"/>
              <a:gd name="connisteX6-13" fmla="*/ 203200 w 10972800"/>
              <a:gd name="connsiteY6-14" fmla="*/ 2082800 h 2082800"/>
              <a:gd name="connisteX7-15" fmla="*/ 0 w 10972800"/>
              <a:gd name="connsiteY7-16" fmla="*/ 1879600 h 2082800"/>
              <a:gd name="connisteX8-17" fmla="*/ 0 w 10972800"/>
              <a:gd name="connsiteY8-18" fmla="*/ 203200 h 208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pathLst>
              <a:path w="10972800" h="2082800">
                <a:moveTo>
                  <a:pt x="0" y="203200"/>
                </a:moveTo>
                <a:cubicBezTo>
                  <a:pt x="0" y="90976"/>
                  <a:pt x="90976" y="0"/>
                  <a:pt x="203200" y="0"/>
                </a:cubicBezTo>
                <a:lnTo>
                  <a:pt x="10769600" y="0"/>
                </a:lnTo>
                <a:cubicBezTo>
                  <a:pt x="10881824" y="0"/>
                  <a:pt x="10972800" y="90976"/>
                  <a:pt x="10972800" y="203200"/>
                </a:cubicBezTo>
                <a:lnTo>
                  <a:pt x="10972800" y="1879600"/>
                </a:lnTo>
                <a:cubicBezTo>
                  <a:pt x="10972800" y="1991824"/>
                  <a:pt x="10881824" y="2082800"/>
                  <a:pt x="10769600" y="2082800"/>
                </a:cubicBezTo>
                <a:lnTo>
                  <a:pt x="203200" y="2082800"/>
                </a:lnTo>
                <a:cubicBezTo>
                  <a:pt x="90976" y="2082800"/>
                  <a:pt x="0" y="1991824"/>
                  <a:pt x="0" y="1879600"/>
                </a:cubicBezTo>
                <a:lnTo>
                  <a:pt x="0" y="203200"/>
                </a:lnTo>
                <a:close/>
              </a:path>
              <a:path w="10972800" h="2082800">
                <a:moveTo>
                  <a:pt x="0" y="203200"/>
                </a:moveTo>
                <a:cubicBezTo>
                  <a:pt x="0" y="90976"/>
                  <a:pt x="90976" y="0"/>
                  <a:pt x="203200" y="0"/>
                </a:cubicBezTo>
                <a:lnTo>
                  <a:pt x="10769600" y="0"/>
                </a:lnTo>
                <a:cubicBezTo>
                  <a:pt x="10881824" y="0"/>
                  <a:pt x="10972800" y="90976"/>
                  <a:pt x="10972800" y="203200"/>
                </a:cubicBezTo>
                <a:lnTo>
                  <a:pt x="10972800" y="1879600"/>
                </a:lnTo>
                <a:cubicBezTo>
                  <a:pt x="10972800" y="1991824"/>
                  <a:pt x="10881824" y="2082800"/>
                  <a:pt x="10769600" y="2082800"/>
                </a:cubicBezTo>
                <a:lnTo>
                  <a:pt x="203200" y="2082800"/>
                </a:lnTo>
                <a:cubicBezTo>
                  <a:pt x="90976" y="2082800"/>
                  <a:pt x="0" y="1991824"/>
                  <a:pt x="0" y="1879600"/>
                </a:cubicBezTo>
                <a:lnTo>
                  <a:pt x="0" y="203200"/>
                </a:lnTo>
                <a:close/>
              </a:path>
            </a:pathLst>
          </a:custGeom>
          <a:solidFill>
            <a:srgbClr val="DDDDDD"/>
          </a:solidFill>
          <a:ln>
            <a:noFill/>
          </a:ln>
        </p:spPr>
      </p:pic>
      <p:sp>
        <p:nvSpPr>
          <p:cNvPr id="8" name="装饰  7"/>
          <p:cNvSpPr>
            <a:spLocks noGrp="1"/>
          </p:cNvSpPr>
          <p:nvPr>
            <p:custDataLst>
              <p:tags r:id="rId4"/>
            </p:custDataLst>
          </p:nvPr>
        </p:nvSpPr>
        <p:spPr>
          <a:xfrm>
            <a:off x="6096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9" name="文本占位符 8"/>
          <p:cNvSpPr>
            <a:spLocks noGrp="1"/>
          </p:cNvSpPr>
          <p:nvPr>
            <p:ph type="body" idx="16386"/>
            <p:custDataLst>
              <p:tags r:id="rId5"/>
            </p:custDataLst>
          </p:nvPr>
        </p:nvSpPr>
        <p:spPr>
          <a:xfrm>
            <a:off x="762000" y="4175760"/>
            <a:ext cx="2091055" cy="548005"/>
          </a:xfrm>
        </p:spPr>
        <p:txBody>
          <a:bodyPr>
            <a:normAutofit/>
          </a:bodyPr>
          <a:p>
            <a:r>
              <a:rPr lang="zh-CN" altLang="en-US" sz="2400"/>
              <a:t>核心目标达成</a:t>
            </a:r>
            <a:endParaRPr lang="zh-CN" altLang="en-US" sz="2400"/>
          </a:p>
        </p:txBody>
      </p:sp>
      <p:sp>
        <p:nvSpPr>
          <p:cNvPr id="10" name="文本占位符 5"/>
          <p:cNvSpPr>
            <a:spLocks noGrp="1"/>
          </p:cNvSpPr>
          <p:nvPr>
            <p:custDataLst>
              <p:tags r:id="rId6"/>
            </p:custDataLst>
          </p:nvPr>
        </p:nvSpPr>
        <p:spPr>
          <a:xfrm>
            <a:off x="762000" y="4724400"/>
            <a:ext cx="3098800" cy="1524000"/>
          </a:xfrm>
          <a:noFill/>
        </p:spPr>
        <p:txBody>
          <a:bodyPr lIns="0" tIns="0" rIns="0" bIns="0" anchor="t">
            <a:normAutofit lnSpcReduction="10000"/>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a:t>成功构建基于现代OpenGL渲染管线的高真实感微型图书馆交互场景，从静态展示升级为整合多项图形学技术的验证平台，全面验证技术落地可行性。</a:t>
            </a:r>
            <a:endParaRPr lang="zh-CN" altLang="en-US" sz="1400"/>
          </a:p>
        </p:txBody>
      </p:sp>
      <p:sp>
        <p:nvSpPr>
          <p:cNvPr id="12" name="装饰  0"/>
          <p:cNvSpPr>
            <a:spLocks noGrp="1"/>
          </p:cNvSpPr>
          <p:nvPr>
            <p:custDataLst>
              <p:tags r:id="rId7"/>
            </p:custDataLst>
          </p:nvPr>
        </p:nvSpPr>
        <p:spPr>
          <a:xfrm>
            <a:off x="44704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13" name="文本占位符 7"/>
          <p:cNvSpPr>
            <a:spLocks noGrp="1"/>
          </p:cNvSpPr>
          <p:nvPr>
            <p:custDataLst>
              <p:tags r:id="rId8"/>
            </p:custDataLst>
          </p:nvPr>
        </p:nvSpPr>
        <p:spPr>
          <a:xfrm>
            <a:off x="4622800" y="4216400"/>
            <a:ext cx="30988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技术成果集成</a:t>
            </a:r>
            <a:endParaRPr lang="zh-CN" altLang="en-US"/>
          </a:p>
        </p:txBody>
      </p:sp>
      <p:sp>
        <p:nvSpPr>
          <p:cNvPr id="14" name="文本占位符 8"/>
          <p:cNvSpPr>
            <a:spLocks noGrp="1"/>
          </p:cNvSpPr>
          <p:nvPr>
            <p:custDataLst>
              <p:tags r:id="rId9"/>
            </p:custDataLst>
          </p:nvPr>
        </p:nvSpPr>
        <p:spPr>
          <a:xfrm>
            <a:off x="4622800" y="4724400"/>
            <a:ext cx="3098800" cy="1524000"/>
          </a:xfrm>
          <a:noFill/>
        </p:spPr>
        <p:txBody>
          <a:bodyPr lIns="0" tIns="0" rIns="0" bIns="0" anchor="t">
            <a:normAutofit fontScale="90000"/>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以基于物理的渲染（PBR）为核心，集成IBL环境光照、POM视差遮蔽映射实现材质物理正确表现；通过几何着色器与立方体贴图阴影增强空间层次，搭配自由摄像机控制系统提升交互体验。</a:t>
            </a:r>
            <a:endParaRPr lang="zh-CN" altLang="en-US"/>
          </a:p>
        </p:txBody>
      </p:sp>
      <p:sp>
        <p:nvSpPr>
          <p:cNvPr id="15" name="装饰  3"/>
          <p:cNvSpPr>
            <a:spLocks noGrp="1"/>
          </p:cNvSpPr>
          <p:nvPr>
            <p:custDataLst>
              <p:tags r:id="rId10"/>
            </p:custDataLst>
          </p:nvPr>
        </p:nvSpPr>
        <p:spPr>
          <a:xfrm>
            <a:off x="83312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16" name="文本占位符 10"/>
          <p:cNvSpPr>
            <a:spLocks noGrp="1"/>
          </p:cNvSpPr>
          <p:nvPr>
            <p:custDataLst>
              <p:tags r:id="rId11"/>
            </p:custDataLst>
          </p:nvPr>
        </p:nvSpPr>
        <p:spPr>
          <a:xfrm>
            <a:off x="8483600" y="4216400"/>
            <a:ext cx="30988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团队工程价值</a:t>
            </a:r>
            <a:endParaRPr lang="zh-CN" altLang="en-US"/>
          </a:p>
        </p:txBody>
      </p:sp>
      <p:sp>
        <p:nvSpPr>
          <p:cNvPr id="17" name="文本占位符 11"/>
          <p:cNvSpPr>
            <a:spLocks noGrp="1"/>
          </p:cNvSpPr>
          <p:nvPr>
            <p:custDataLst>
              <p:tags r:id="rId12"/>
            </p:custDataLst>
          </p:nvPr>
        </p:nvSpPr>
        <p:spPr>
          <a:xfrm>
            <a:off x="8483600" y="4724400"/>
            <a:ext cx="30988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a:t>采用模块化分工协作，将前沿图形学理论转化为稳定可维护代码；技术模块无缝整合，代码结构清晰，为后续功能扩展奠定坚实基础。</a:t>
            </a:r>
            <a:endParaRPr lang="zh-CN" altLang="en-US" sz="1400"/>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装饰  7"/>
          <p:cNvSpPr>
            <a:spLocks noGrp="1"/>
          </p:cNvSpPr>
          <p:nvPr>
            <p:ph type="body" idx="16390"/>
            <p:custDataLst>
              <p:tags r:id="rId1"/>
            </p:custDataLst>
          </p:nvPr>
        </p:nvSpPr>
        <p:spPr>
          <a:xfrm>
            <a:off x="735330" y="1524000"/>
            <a:ext cx="10847070" cy="4395470"/>
          </a:xfrm>
          <a:solidFill>
            <a:schemeClr val="accent4">
              <a:lumMod val="20000"/>
              <a:lumOff val="80000"/>
            </a:schemeClr>
          </a:solidFill>
        </p:spPr>
        <p:txBody>
          <a:bodyPr/>
          <a:p>
            <a:r>
              <a:rPr lang="zh-CN" altLang="en-US">
                <a:solidFill>
                  <a:schemeClr val="tx1"/>
                </a:solidFill>
              </a:rPr>
              <a:t> </a:t>
            </a:r>
            <a:endParaRPr lang="zh-CN" altLang="en-US">
              <a:solidFill>
                <a:schemeClr val="tx1"/>
              </a:solidFill>
            </a:endParaRPr>
          </a:p>
        </p:txBody>
      </p:sp>
      <p:sp>
        <p:nvSpPr>
          <p:cNvPr id="2" name="标题 1"/>
          <p:cNvSpPr>
            <a:spLocks noGrp="1"/>
          </p:cNvSpPr>
          <p:nvPr>
            <p:ph type="ctrTitle" idx="16385"/>
            <p:custDataLst>
              <p:tags r:id="rId2"/>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遇到的挑战</a:t>
            </a:r>
            <a:endParaRPr lang="zh-CN" altLang="en-US" sz="3200" b="1" dirty="0">
              <a:solidFill>
                <a:schemeClr val="accent2">
                  <a:lumMod val="50000"/>
                  <a:hueOff val="10800000"/>
                </a:schemeClr>
              </a:solidFill>
              <a:latin typeface="+mn-lt"/>
              <a:ea typeface="+mn-ea"/>
              <a:cs typeface="+mn-cs"/>
              <a:sym typeface="+mn-ea"/>
            </a:endParaRPr>
          </a:p>
        </p:txBody>
      </p:sp>
      <p:pic>
        <p:nvPicPr>
          <p:cNvPr id="17" name="图片占位符 16" descr="33f3fc94-da95-11f0-821b-1e73eb18cde9"/>
          <p:cNvPicPr>
            <a:picLocks noChangeAspect="1"/>
          </p:cNvPicPr>
          <p:nvPr>
            <p:ph type="pic" idx="16391"/>
            <p:custDataLst>
              <p:tags r:id="rId3"/>
            </p:custDataLst>
          </p:nvPr>
        </p:nvPicPr>
        <p:blipFill>
          <a:blip r:embed="rId4"/>
          <a:srcRect t="11" b="11"/>
          <a:stretch>
            <a:fillRect/>
          </a:stretch>
        </p:blipFill>
        <p:spPr>
          <a:xfrm>
            <a:off x="869950" y="2223135"/>
            <a:ext cx="2997835" cy="2997835"/>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5" name="文本占位符 4"/>
          <p:cNvSpPr>
            <a:spLocks noGrp="1"/>
          </p:cNvSpPr>
          <p:nvPr>
            <p:ph type="body" idx="16386"/>
            <p:custDataLst>
              <p:tags r:id="rId5"/>
            </p:custDataLst>
          </p:nvPr>
        </p:nvSpPr>
        <p:spPr>
          <a:xfrm>
            <a:off x="4053205" y="1911350"/>
            <a:ext cx="8483600" cy="406400"/>
          </a:xfrm>
        </p:spPr>
        <p:txBody>
          <a:bodyPr>
            <a:normAutofit/>
          </a:bodyPr>
          <a:p>
            <a:r>
              <a:rPr lang="zh-CN" altLang="en-US">
                <a:solidFill>
                  <a:schemeClr val="tx1"/>
                </a:solidFill>
              </a:rPr>
              <a:t>模型文件</a:t>
            </a:r>
            <a:r>
              <a:rPr lang="zh-CN" altLang="en-US">
                <a:solidFill>
                  <a:schemeClr val="tx1"/>
                </a:solidFill>
              </a:rPr>
              <a:t>加载</a:t>
            </a:r>
            <a:endParaRPr lang="zh-CN" altLang="en-US">
              <a:solidFill>
                <a:schemeClr val="tx1"/>
              </a:solidFill>
            </a:endParaRPr>
          </a:p>
        </p:txBody>
      </p:sp>
      <p:sp>
        <p:nvSpPr>
          <p:cNvPr id="6" name="文本占位符 5"/>
          <p:cNvSpPr>
            <a:spLocks noGrp="1"/>
          </p:cNvSpPr>
          <p:nvPr>
            <p:ph type="body" idx="16387"/>
            <p:custDataLst>
              <p:tags r:id="rId6"/>
            </p:custDataLst>
          </p:nvPr>
        </p:nvSpPr>
        <p:spPr>
          <a:xfrm>
            <a:off x="4053205" y="2603500"/>
            <a:ext cx="7224395" cy="3159760"/>
          </a:xfrm>
        </p:spPr>
        <p:txBody>
          <a:bodyPr>
            <a:normAutofit/>
          </a:bodyPr>
          <a:p>
            <a:pPr indent="457200"/>
            <a:r>
              <a:rPr lang="zh-CN" altLang="en-US">
                <a:solidFill>
                  <a:schemeClr val="tx1"/>
                </a:solidFill>
              </a:rPr>
              <a:t>由于每一个</a:t>
            </a:r>
            <a:r>
              <a:rPr lang="en-US" altLang="zh-CN">
                <a:solidFill>
                  <a:schemeClr val="tx1"/>
                </a:solidFill>
              </a:rPr>
              <a:t>gltf</a:t>
            </a:r>
            <a:r>
              <a:rPr lang="zh-CN" altLang="en-US">
                <a:solidFill>
                  <a:schemeClr val="tx1"/>
                </a:solidFill>
              </a:rPr>
              <a:t>文件的设计形式不同，在设计</a:t>
            </a:r>
            <a:r>
              <a:rPr lang="en-US" altLang="zh-CN">
                <a:solidFill>
                  <a:schemeClr val="tx1"/>
                </a:solidFill>
              </a:rPr>
              <a:t>model.h </a:t>
            </a:r>
            <a:r>
              <a:rPr lang="zh-CN" altLang="en-US">
                <a:solidFill>
                  <a:schemeClr val="tx1"/>
                </a:solidFill>
              </a:rPr>
              <a:t>和</a:t>
            </a:r>
            <a:r>
              <a:rPr lang="en-US" altLang="zh-CN">
                <a:solidFill>
                  <a:schemeClr val="tx1"/>
                </a:solidFill>
              </a:rPr>
              <a:t>mesh.h</a:t>
            </a:r>
            <a:r>
              <a:rPr lang="zh-CN" altLang="en-US">
                <a:solidFill>
                  <a:schemeClr val="tx1"/>
                </a:solidFill>
              </a:rPr>
              <a:t>时必须要考虑所有可能出现的情况。有些</a:t>
            </a:r>
            <a:r>
              <a:rPr lang="en-US" altLang="zh-CN">
                <a:solidFill>
                  <a:schemeClr val="tx1"/>
                </a:solidFill>
              </a:rPr>
              <a:t>gltf</a:t>
            </a:r>
            <a:r>
              <a:rPr lang="zh-CN" altLang="en-US">
                <a:solidFill>
                  <a:schemeClr val="tx1"/>
                </a:solidFill>
              </a:rPr>
              <a:t>模型文件不存在金属度和粗糙度贴图甚至没有基础颜色贴图，其对应的金属度、粗糙度、基础颜色因子设置在</a:t>
            </a:r>
            <a:r>
              <a:rPr lang="en-US" altLang="zh-CN">
                <a:solidFill>
                  <a:schemeClr val="tx1"/>
                </a:solidFill>
              </a:rPr>
              <a:t>gltf</a:t>
            </a:r>
            <a:r>
              <a:rPr lang="zh-CN" altLang="en-US">
                <a:solidFill>
                  <a:schemeClr val="tx1"/>
                </a:solidFill>
              </a:rPr>
              <a:t>文件中，因此在使用</a:t>
            </a:r>
            <a:r>
              <a:rPr lang="en-US" altLang="zh-CN">
                <a:solidFill>
                  <a:schemeClr val="tx1"/>
                </a:solidFill>
              </a:rPr>
              <a:t>Model</a:t>
            </a:r>
            <a:r>
              <a:rPr lang="zh-CN" altLang="en-US">
                <a:solidFill>
                  <a:schemeClr val="tx1"/>
                </a:solidFill>
              </a:rPr>
              <a:t>处理模型材质时必须要考虑加载的模型是使用的纹理贴图还是纹理因子，亦或是两者都有用到。这同样影响着后续实施</a:t>
            </a:r>
            <a:r>
              <a:rPr lang="en-US" altLang="zh-CN">
                <a:solidFill>
                  <a:schemeClr val="tx1"/>
                </a:solidFill>
              </a:rPr>
              <a:t>PBR</a:t>
            </a:r>
            <a:r>
              <a:rPr lang="zh-CN" altLang="en-US">
                <a:solidFill>
                  <a:schemeClr val="tx1"/>
                </a:solidFill>
              </a:rPr>
              <a:t>光照模型的</a:t>
            </a:r>
            <a:r>
              <a:rPr lang="en-US" altLang="zh-CN">
                <a:solidFill>
                  <a:schemeClr val="tx1"/>
                </a:solidFill>
              </a:rPr>
              <a:t>PBR</a:t>
            </a:r>
            <a:r>
              <a:rPr lang="zh-CN" altLang="en-US">
                <a:solidFill>
                  <a:schemeClr val="tx1"/>
                </a:solidFill>
              </a:rPr>
              <a:t>片段着色器的设计。</a:t>
            </a:r>
            <a:endParaRPr lang="zh-CN" altLang="en-US">
              <a:solidFill>
                <a:schemeClr val="tx1"/>
              </a:solidFill>
            </a:endParaRPr>
          </a:p>
          <a:p>
            <a:pPr indent="457200"/>
            <a:r>
              <a:rPr lang="zh-CN" altLang="en-US">
                <a:solidFill>
                  <a:schemeClr val="tx1"/>
                </a:solidFill>
              </a:rPr>
              <a:t>为了更好的加载模型和渲染模型，我们构建了一个资源管理库。其可以储存项目中已经加载的模型，可以避免渲染模型时模型的重复加载，减少内存的开销并增强程序运行时的性能。</a:t>
            </a:r>
            <a:endParaRPr lang="zh-CN" altLang="en-US">
              <a:solidFill>
                <a:schemeClr val="tx1"/>
              </a:solidFill>
            </a:endParaRPr>
          </a:p>
          <a:p>
            <a:endParaRPr lang="zh-CN" altLang="en-US">
              <a:solidFill>
                <a:schemeClr val="tx1"/>
              </a:solidFill>
            </a:endParaRPr>
          </a:p>
          <a:p>
            <a:endParaRPr lang="zh-CN" altLang="en-US">
              <a:solidFill>
                <a:schemeClr val="tx1"/>
              </a:solidFill>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矩形 20"/>
          <p:cNvSpPr/>
          <p:nvPr/>
        </p:nvSpPr>
        <p:spPr>
          <a:xfrm>
            <a:off x="4665980" y="1348105"/>
            <a:ext cx="3403600" cy="4707890"/>
          </a:xfrm>
          <a:prstGeom prst="rect">
            <a:avLst/>
          </a:prstGeom>
          <a:solidFill>
            <a:schemeClr val="accent1">
              <a:lumMod val="10000"/>
              <a:lumOff val="90000"/>
            </a:schemeClr>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未来展望</a:t>
            </a:r>
            <a:endParaRPr lang="zh-CN" altLang="en-US" sz="3200" b="1" dirty="0">
              <a:solidFill>
                <a:schemeClr val="accent2">
                  <a:lumMod val="50000"/>
                  <a:hueOff val="10800000"/>
                </a:schemeClr>
              </a:solidFill>
              <a:latin typeface="+mn-lt"/>
              <a:ea typeface="+mn-ea"/>
              <a:cs typeface="+mn-cs"/>
              <a:sym typeface="+mn-ea"/>
            </a:endParaRPr>
          </a:p>
        </p:txBody>
      </p:sp>
      <p:sp>
        <p:nvSpPr>
          <p:cNvPr id="5" name="文本占位符 4"/>
          <p:cNvSpPr>
            <a:spLocks noGrp="1"/>
          </p:cNvSpPr>
          <p:nvPr>
            <p:ph type="body" idx="16386"/>
            <p:custDataLst>
              <p:tags r:id="rId2"/>
            </p:custDataLst>
          </p:nvPr>
        </p:nvSpPr>
        <p:spPr>
          <a:xfrm>
            <a:off x="4862830" y="1579245"/>
            <a:ext cx="3009900" cy="4319905"/>
          </a:xfrm>
        </p:spPr>
        <p:txBody>
          <a:bodyPr>
            <a:noAutofit/>
          </a:bodyPr>
          <a:p>
            <a:pPr marL="342900" indent="-342900" algn="l">
              <a:buFont typeface="Arial" panose="020B0604020202020204" pitchFamily="34" charset="0"/>
              <a:buChar char="•"/>
            </a:pPr>
            <a:r>
              <a:rPr lang="zh-CN" altLang="en-US" sz="2000">
                <a:solidFill>
                  <a:schemeClr val="tx1"/>
                </a:solidFill>
              </a:rPr>
              <a:t>加入动画模型</a:t>
            </a:r>
            <a:endParaRPr lang="zh-CN" altLang="en-US" sz="2000">
              <a:solidFill>
                <a:schemeClr val="tx1"/>
              </a:solidFill>
            </a:endParaRPr>
          </a:p>
          <a:p>
            <a:pPr algn="l">
              <a:buFont typeface="Arial" panose="020B0604020202020204" pitchFamily="34" charset="0"/>
            </a:pPr>
            <a:r>
              <a:rPr lang="zh-CN" altLang="en-US" sz="1600">
                <a:solidFill>
                  <a:schemeClr val="tx1"/>
                </a:solidFill>
              </a:rPr>
              <a:t>（如走动的研究员角色、自动开关的书架、旋转的地球仪、摆动的吊灯）。</a:t>
            </a:r>
            <a:endParaRPr lang="zh-CN" altLang="en-US" sz="1600">
              <a:solidFill>
                <a:schemeClr val="tx1"/>
              </a:solidFill>
            </a:endParaRPr>
          </a:p>
          <a:p>
            <a:pPr algn="l">
              <a:buFont typeface="Arial" panose="020B0604020202020204" pitchFamily="34" charset="0"/>
            </a:pPr>
            <a:endParaRPr lang="zh-CN" altLang="en-US" sz="1600">
              <a:solidFill>
                <a:schemeClr val="tx1"/>
              </a:solidFill>
            </a:endParaRPr>
          </a:p>
          <a:p>
            <a:pPr marL="342900" indent="-342900" algn="l">
              <a:buFont typeface="Arial" panose="020B0604020202020204" pitchFamily="34" charset="0"/>
              <a:buChar char="•"/>
            </a:pPr>
            <a:r>
              <a:rPr lang="zh-CN" altLang="en-US" sz="2000">
                <a:solidFill>
                  <a:schemeClr val="tx1"/>
                </a:solidFill>
              </a:rPr>
              <a:t>实现精细化纹理</a:t>
            </a:r>
            <a:endParaRPr lang="zh-CN" altLang="en-US" sz="2000">
              <a:solidFill>
                <a:schemeClr val="tx1"/>
              </a:solidFill>
            </a:endParaRPr>
          </a:p>
          <a:p>
            <a:pPr marL="342900" indent="-342900" algn="l">
              <a:buFont typeface="Arial" panose="020B0604020202020204" pitchFamily="34" charset="0"/>
              <a:buChar char="•"/>
            </a:pPr>
            <a:endParaRPr lang="zh-CN" altLang="en-US" sz="2000">
              <a:solidFill>
                <a:schemeClr val="tx1"/>
              </a:solidFill>
            </a:endParaRPr>
          </a:p>
          <a:p>
            <a:pPr marL="342900" indent="-342900" algn="l">
              <a:buFont typeface="Arial" panose="020B0604020202020204" pitchFamily="34" charset="0"/>
              <a:buChar char="•"/>
            </a:pPr>
            <a:r>
              <a:rPr lang="zh-CN" altLang="en-US" sz="2000">
                <a:solidFill>
                  <a:schemeClr val="tx1"/>
                </a:solidFill>
              </a:rPr>
              <a:t>实现延迟</a:t>
            </a:r>
            <a:r>
              <a:rPr lang="zh-CN" altLang="en-US" sz="2000">
                <a:solidFill>
                  <a:schemeClr val="tx1"/>
                </a:solidFill>
              </a:rPr>
              <a:t>渲染</a:t>
            </a:r>
            <a:endParaRPr lang="zh-CN" altLang="en-US" sz="2000">
              <a:solidFill>
                <a:schemeClr val="tx1"/>
              </a:solidFill>
            </a:endParaRPr>
          </a:p>
          <a:p>
            <a:pPr marL="342900" indent="-342900" algn="l">
              <a:buFont typeface="Arial" panose="020B0604020202020204" pitchFamily="34" charset="0"/>
              <a:buChar char="•"/>
            </a:pPr>
            <a:endParaRPr lang="zh-CN" altLang="en-US" sz="2000">
              <a:solidFill>
                <a:schemeClr val="tx1"/>
              </a:solidFill>
            </a:endParaRPr>
          </a:p>
          <a:p>
            <a:pPr marL="342900" indent="-342900" algn="l">
              <a:buFont typeface="Arial" panose="020B0604020202020204" pitchFamily="34" charset="0"/>
              <a:buChar char="•"/>
            </a:pPr>
            <a:r>
              <a:rPr lang="zh-CN" altLang="en-US" sz="2000">
                <a:solidFill>
                  <a:schemeClr val="tx1"/>
                </a:solidFill>
              </a:rPr>
              <a:t>加入模拟太阳的平行光及其阴影</a:t>
            </a:r>
            <a:r>
              <a:rPr lang="zh-CN" altLang="en-US" sz="2000">
                <a:solidFill>
                  <a:schemeClr val="tx1"/>
                </a:solidFill>
              </a:rPr>
              <a:t>计算</a:t>
            </a:r>
            <a:endParaRPr lang="zh-CN" altLang="en-US" sz="2000">
              <a:solidFill>
                <a:schemeClr val="tx1"/>
              </a:solidFill>
            </a:endParaRPr>
          </a:p>
          <a:p>
            <a:pPr marL="342900" indent="-342900" algn="l">
              <a:buFont typeface="Arial" panose="020B0604020202020204" pitchFamily="34" charset="0"/>
              <a:buChar char="•"/>
            </a:pPr>
            <a:endParaRPr lang="zh-CN" altLang="en-US" sz="2000">
              <a:solidFill>
                <a:schemeClr val="tx1"/>
              </a:solidFill>
            </a:endParaRPr>
          </a:p>
          <a:p>
            <a:pPr algn="l">
              <a:buFont typeface="Arial" panose="020B0604020202020204" pitchFamily="34" charset="0"/>
            </a:pPr>
            <a:endParaRPr lang="zh-CN" altLang="en-US" sz="2000">
              <a:solidFill>
                <a:schemeClr val="tx1"/>
              </a:solidFill>
            </a:endParaRPr>
          </a:p>
        </p:txBody>
      </p:sp>
      <p:pic>
        <p:nvPicPr>
          <p:cNvPr id="12" name="图片占位符 11"/>
          <p:cNvPicPr/>
          <p:nvPr>
            <p:ph type="pic" idx="16392"/>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8585200" y="2616200"/>
            <a:ext cx="812800" cy="812800"/>
          </a:xfrm>
          <a:prstGeom prst="rect">
            <a:avLst/>
          </a:prstGeom>
        </p:spPr>
      </p:pic>
      <p:pic>
        <p:nvPicPr>
          <p:cNvPr id="17" name="图片 16"/>
          <p:cNvPicPr>
            <a:picLocks noChangeAspect="1"/>
          </p:cNvPicPr>
          <p:nvPr/>
        </p:nvPicPr>
        <p:blipFill>
          <a:blip r:embed="rId6"/>
          <a:srcRect b="8229"/>
          <a:stretch>
            <a:fillRect/>
          </a:stretch>
        </p:blipFill>
        <p:spPr>
          <a:xfrm>
            <a:off x="8070215" y="1579245"/>
            <a:ext cx="3545041" cy="4320000"/>
          </a:xfrm>
          <a:prstGeom prst="rect">
            <a:avLst/>
          </a:prstGeom>
        </p:spPr>
      </p:pic>
      <p:pic>
        <p:nvPicPr>
          <p:cNvPr id="16" name="图片 15"/>
          <p:cNvPicPr>
            <a:picLocks noChangeAspect="1"/>
          </p:cNvPicPr>
          <p:nvPr/>
        </p:nvPicPr>
        <p:blipFill>
          <a:blip r:embed="rId7"/>
          <a:srcRect b="9254"/>
          <a:stretch>
            <a:fillRect/>
          </a:stretch>
        </p:blipFill>
        <p:spPr>
          <a:xfrm>
            <a:off x="1080770" y="1579245"/>
            <a:ext cx="3584570" cy="4320000"/>
          </a:xfrm>
          <a:prstGeom prst="rect">
            <a:avLst/>
          </a:prstGeom>
        </p:spPr>
      </p:pic>
      <p:sp>
        <p:nvSpPr>
          <p:cNvPr id="23" name="直角三角形 22"/>
          <p:cNvSpPr/>
          <p:nvPr/>
        </p:nvSpPr>
        <p:spPr>
          <a:xfrm rot="5400000">
            <a:off x="8095615" y="5873750"/>
            <a:ext cx="189230" cy="240665"/>
          </a:xfrm>
          <a:prstGeom prst="rtTriangle">
            <a:avLst/>
          </a:prstGeom>
          <a:gradFill>
            <a:gsLst>
              <a:gs pos="41000">
                <a:schemeClr val="accent1">
                  <a:lumMod val="10000"/>
                  <a:lumOff val="90000"/>
                </a:schemeClr>
              </a:gs>
              <a:gs pos="87000">
                <a:schemeClr val="accent3">
                  <a:lumMod val="20000"/>
                  <a:lumOff val="80000"/>
                </a:schemeClr>
              </a:gs>
            </a:gsLst>
            <a:lin ang="81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直角三角形 23"/>
          <p:cNvSpPr/>
          <p:nvPr/>
        </p:nvSpPr>
        <p:spPr>
          <a:xfrm>
            <a:off x="8070215" y="1327150"/>
            <a:ext cx="284480" cy="251460"/>
          </a:xfrm>
          <a:prstGeom prst="rtTriangle">
            <a:avLst/>
          </a:prstGeom>
          <a:gradFill>
            <a:gsLst>
              <a:gs pos="41000">
                <a:schemeClr val="accent1">
                  <a:lumMod val="10000"/>
                  <a:lumOff val="90000"/>
                </a:schemeClr>
              </a:gs>
              <a:gs pos="87000">
                <a:schemeClr val="accent3">
                  <a:lumMod val="20000"/>
                  <a:lumOff val="80000"/>
                </a:schemeClr>
              </a:gs>
            </a:gsLst>
            <a:lin ang="81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Q&amp;A 与 </a:t>
            </a:r>
            <a:r>
              <a:rPr lang="zh-CN" altLang="en-US" sz="4800" b="1" dirty="0">
                <a:solidFill>
                  <a:srgbClr val="005825"/>
                </a:solidFill>
                <a:hlinkClick r:id="rId3" action="ppaction://hlinkfile"/>
              </a:rPr>
              <a:t>GitHub</a:t>
            </a:r>
            <a:endParaRPr lang="zh-CN" altLang="en-US" sz="4800" b="1" dirty="0">
              <a:solidFill>
                <a:srgbClr val="005825"/>
              </a:solidFill>
            </a:endParaRPr>
          </a:p>
        </p:txBody>
      </p:sp>
      <p:sp>
        <p:nvSpPr>
          <p:cNvPr id="4" name="椭圆 3"/>
          <p:cNvSpPr/>
          <p:nvPr>
            <p:custDataLst>
              <p:tags r:id="rId4"/>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a:t>
            </a:r>
            <a:r>
              <a:rPr lang="en-US" altLang="zh-CN" sz="4000" b="1" dirty="0">
                <a:cs typeface="Arial" panose="020B0604020202020204" pitchFamily="34" charset="0"/>
              </a:rPr>
              <a:t>5</a:t>
            </a:r>
            <a:endParaRPr lang="en-US" altLang="zh-CN" sz="4000" b="1"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custDataLst>
              <p:tags r:id="rId1"/>
            </p:custDataLst>
          </p:nvPr>
        </p:nvPicPr>
        <p:blipFill rotWithShape="1">
          <a:blip r:embed="rId2"/>
          <a:srcRect l="8302" t="11022" r="8302" b="11022"/>
          <a:stretch>
            <a:fillRect/>
          </a:stretch>
        </p:blipFill>
        <p:spPr>
          <a:xfrm>
            <a:off x="0" y="0"/>
            <a:ext cx="12192000" cy="6858001"/>
          </a:xfrm>
          <a:prstGeom prst="rect">
            <a:avLst/>
          </a:prstGeom>
        </p:spPr>
      </p:pic>
      <p:sp>
        <p:nvSpPr>
          <p:cNvPr id="4" name="文本框 3"/>
          <p:cNvSpPr txBox="1"/>
          <p:nvPr>
            <p:custDataLst>
              <p:tags r:id="rId3"/>
            </p:custDataLst>
          </p:nvPr>
        </p:nvSpPr>
        <p:spPr>
          <a:xfrm>
            <a:off x="4632968" y="2859683"/>
            <a:ext cx="2926080" cy="922020"/>
          </a:xfrm>
          <a:prstGeom prst="rect">
            <a:avLst/>
          </a:prstGeom>
          <a:noFill/>
        </p:spPr>
        <p:txBody>
          <a:bodyPr wrap="none" rtlCol="0">
            <a:spAutoFit/>
          </a:bodyPr>
          <a:lstStyle/>
          <a:p>
            <a:pPr algn="ctr"/>
            <a:r>
              <a:rPr lang="zh-CN" altLang="en-US" sz="5400" b="1" dirty="0">
                <a:solidFill>
                  <a:srgbClr val="005825"/>
                </a:solidFill>
              </a:rPr>
              <a:t>感谢</a:t>
            </a:r>
            <a:r>
              <a:rPr lang="zh-CN" altLang="en-US" sz="5400" b="1" dirty="0">
                <a:solidFill>
                  <a:srgbClr val="005825"/>
                </a:solidFill>
              </a:rPr>
              <a:t>垂听</a:t>
            </a:r>
            <a:endParaRPr lang="zh-CN" altLang="en-US" sz="5400" b="1" dirty="0">
              <a:solidFill>
                <a:srgbClr val="005825"/>
              </a:solidFill>
            </a:endParaRPr>
          </a:p>
        </p:txBody>
      </p:sp>
      <p:sp>
        <p:nvSpPr>
          <p:cNvPr id="8" name="文本框 7"/>
          <p:cNvSpPr txBox="1"/>
          <p:nvPr>
            <p:custDataLst>
              <p:tags r:id="rId4"/>
            </p:custDataLst>
          </p:nvPr>
        </p:nvSpPr>
        <p:spPr>
          <a:xfrm>
            <a:off x="5394958" y="4486726"/>
            <a:ext cx="1402080" cy="460375"/>
          </a:xfrm>
          <a:prstGeom prst="rect">
            <a:avLst/>
          </a:prstGeom>
          <a:noFill/>
        </p:spPr>
        <p:txBody>
          <a:bodyPr wrap="none" rtlCol="0">
            <a:spAutoFit/>
          </a:bodyPr>
          <a:lstStyle/>
          <a:p>
            <a:pPr algn="ctr"/>
            <a:r>
              <a:rPr lang="zh-CN" altLang="en-US" sz="2400" dirty="0">
                <a:solidFill>
                  <a:schemeClr val="tx1">
                    <a:lumMod val="75000"/>
                    <a:lumOff val="25000"/>
                  </a:schemeClr>
                </a:solidFill>
              </a:rPr>
              <a:t>第八小组</a:t>
            </a:r>
            <a:endParaRPr lang="zh-CN" altLang="en-US" sz="2400" dirty="0">
              <a:solidFill>
                <a:schemeClr val="tx1">
                  <a:lumMod val="75000"/>
                  <a:lumOff val="25000"/>
                </a:schemeClr>
              </a:solidFill>
            </a:endParaRPr>
          </a:p>
        </p:txBody>
      </p:sp>
      <p:sp>
        <p:nvSpPr>
          <p:cNvPr id="9" name="文本框 8"/>
          <p:cNvSpPr txBox="1"/>
          <p:nvPr>
            <p:custDataLst>
              <p:tags r:id="rId5"/>
            </p:custDataLst>
          </p:nvPr>
        </p:nvSpPr>
        <p:spPr>
          <a:xfrm>
            <a:off x="5299074" y="5166489"/>
            <a:ext cx="1593850" cy="398780"/>
          </a:xfrm>
          <a:prstGeom prst="rect">
            <a:avLst/>
          </a:prstGeom>
          <a:noFill/>
        </p:spPr>
        <p:txBody>
          <a:bodyPr wrap="none" rtlCol="0">
            <a:spAutoFit/>
          </a:bodyPr>
          <a:lstStyle/>
          <a:p>
            <a:pPr algn="ctr"/>
            <a:r>
              <a:rPr lang="en-US" altLang="zh-CN" sz="2000" dirty="0">
                <a:solidFill>
                  <a:schemeClr val="tx1">
                    <a:lumMod val="75000"/>
                    <a:lumOff val="25000"/>
                  </a:schemeClr>
                </a:solidFill>
              </a:rPr>
              <a:t>2025/12/25</a:t>
            </a:r>
            <a:endParaRPr lang="en-US" altLang="zh-CN" sz="2000" dirty="0">
              <a:solidFill>
                <a:schemeClr val="tx1">
                  <a:lumMod val="75000"/>
                  <a:lumOff val="25000"/>
                </a:schemeClr>
              </a:solidFill>
            </a:endParaRPr>
          </a:p>
        </p:txBody>
      </p:sp>
      <p:grpSp>
        <p:nvGrpSpPr>
          <p:cNvPr id="59" name="组合 58"/>
          <p:cNvGrpSpPr/>
          <p:nvPr/>
        </p:nvGrpSpPr>
        <p:grpSpPr>
          <a:xfrm>
            <a:off x="4468807" y="4486726"/>
            <a:ext cx="3254387" cy="461665"/>
            <a:chOff x="4476750" y="4157498"/>
            <a:chExt cx="3254387" cy="461665"/>
          </a:xfrm>
        </p:grpSpPr>
        <p:sp>
          <p:nvSpPr>
            <p:cNvPr id="52" name="矩形: 圆角 51"/>
            <p:cNvSpPr/>
            <p:nvPr>
              <p:custDataLst>
                <p:tags r:id="rId6"/>
              </p:custDataLst>
            </p:nvPr>
          </p:nvSpPr>
          <p:spPr>
            <a:xfrm>
              <a:off x="5065394" y="4157498"/>
              <a:ext cx="2077099" cy="461665"/>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custDataLst>
                <p:tags r:id="rId7"/>
              </p:custDataLst>
            </p:nvPr>
          </p:nvCxnSpPr>
          <p:spPr>
            <a:xfrm>
              <a:off x="4476750" y="4388330"/>
              <a:ext cx="838200" cy="0"/>
            </a:xfrm>
            <a:prstGeom prst="line">
              <a:avLst/>
            </a:prstGeom>
            <a:ln w="25400" cap="rnd">
              <a:solidFill>
                <a:srgbClr val="005825"/>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custDataLst>
                <p:tags r:id="rId8"/>
              </p:custDataLst>
            </p:nvPr>
          </p:nvCxnSpPr>
          <p:spPr>
            <a:xfrm>
              <a:off x="6892937" y="4388330"/>
              <a:ext cx="838200" cy="0"/>
            </a:xfrm>
            <a:prstGeom prst="line">
              <a:avLst/>
            </a:prstGeom>
            <a:ln w="25400" cap="rnd">
              <a:solidFill>
                <a:srgbClr val="005825"/>
              </a:solidFill>
              <a:round/>
            </a:ln>
          </p:spPr>
          <p:style>
            <a:lnRef idx="1">
              <a:schemeClr val="accent1"/>
            </a:lnRef>
            <a:fillRef idx="0">
              <a:schemeClr val="accent1"/>
            </a:fillRef>
            <a:effectRef idx="0">
              <a:schemeClr val="accent1"/>
            </a:effectRef>
            <a:fontRef idx="minor">
              <a:schemeClr val="tx1"/>
            </a:fontRef>
          </p:style>
        </p:cxnSp>
      </p:grpSp>
    </p:spTree>
    <p:custDataLst>
      <p:tags r:id="rId9"/>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56"/>
          <p:cNvSpPr txBox="1"/>
          <p:nvPr>
            <p:custDataLst>
              <p:tags r:id="rId1"/>
            </p:custDataLst>
          </p:nvPr>
        </p:nvSpPr>
        <p:spPr>
          <a:xfrm>
            <a:off x="4061366" y="1762760"/>
            <a:ext cx="3513549" cy="568318"/>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b="1" dirty="0"/>
              <a:t>01 项目内容与小组分工</a:t>
            </a:r>
            <a:endParaRPr lang="zh-CN" altLang="en-US" sz="2000" b="1" dirty="0"/>
          </a:p>
        </p:txBody>
      </p:sp>
      <p:pic>
        <p:nvPicPr>
          <p:cNvPr id="13" name="图片 12"/>
          <p:cNvPicPr>
            <a:picLocks noChangeAspect="1"/>
          </p:cNvPicPr>
          <p:nvPr>
            <p:custDataLst>
              <p:tags r:id="rId2"/>
            </p:custDataLst>
          </p:nvPr>
        </p:nvPicPr>
        <p:blipFill rotWithShape="1">
          <a:blip r:embed="rId3"/>
          <a:srcRect t="13232" b="28484"/>
          <a:stretch>
            <a:fillRect/>
          </a:stretch>
        </p:blipFill>
        <p:spPr>
          <a:xfrm>
            <a:off x="3756386" y="1335192"/>
            <a:ext cx="1341236" cy="685800"/>
          </a:xfrm>
          <a:prstGeom prst="rect">
            <a:avLst/>
          </a:prstGeom>
        </p:spPr>
      </p:pic>
      <p:pic>
        <p:nvPicPr>
          <p:cNvPr id="14" name="图片 13"/>
          <p:cNvPicPr>
            <a:picLocks noChangeAspect="1"/>
          </p:cNvPicPr>
          <p:nvPr>
            <p:custDataLst>
              <p:tags r:id="rId4"/>
            </p:custDataLst>
          </p:nvPr>
        </p:nvPicPr>
        <p:blipFill>
          <a:blip r:embed="rId5"/>
          <a:stretch>
            <a:fillRect/>
          </a:stretch>
        </p:blipFill>
        <p:spPr>
          <a:xfrm>
            <a:off x="3756345" y="2668594"/>
            <a:ext cx="1420491" cy="1176630"/>
          </a:xfrm>
          <a:prstGeom prst="rect">
            <a:avLst/>
          </a:prstGeom>
        </p:spPr>
      </p:pic>
      <p:pic>
        <p:nvPicPr>
          <p:cNvPr id="15" name="图片 14"/>
          <p:cNvPicPr>
            <a:picLocks noChangeAspect="1"/>
          </p:cNvPicPr>
          <p:nvPr>
            <p:custDataLst>
              <p:tags r:id="rId6"/>
            </p:custDataLst>
          </p:nvPr>
        </p:nvPicPr>
        <p:blipFill>
          <a:blip r:embed="rId7"/>
          <a:stretch>
            <a:fillRect/>
          </a:stretch>
        </p:blipFill>
        <p:spPr>
          <a:xfrm>
            <a:off x="7544375" y="2668594"/>
            <a:ext cx="1432684" cy="1176630"/>
          </a:xfrm>
          <a:prstGeom prst="rect">
            <a:avLst/>
          </a:prstGeom>
        </p:spPr>
      </p:pic>
      <p:pic>
        <p:nvPicPr>
          <p:cNvPr id="16" name="图片 15"/>
          <p:cNvPicPr>
            <a:picLocks noChangeAspect="1"/>
          </p:cNvPicPr>
          <p:nvPr>
            <p:custDataLst>
              <p:tags r:id="rId8"/>
            </p:custDataLst>
          </p:nvPr>
        </p:nvPicPr>
        <p:blipFill rotWithShape="1">
          <a:blip r:embed="rId9"/>
          <a:srcRect t="13232" b="28484"/>
          <a:stretch>
            <a:fillRect/>
          </a:stretch>
        </p:blipFill>
        <p:spPr>
          <a:xfrm>
            <a:off x="7544388" y="1335192"/>
            <a:ext cx="1426588" cy="685800"/>
          </a:xfrm>
          <a:prstGeom prst="rect">
            <a:avLst/>
          </a:prstGeom>
        </p:spPr>
      </p:pic>
      <p:sp>
        <p:nvSpPr>
          <p:cNvPr id="17" name="文本占位符 56"/>
          <p:cNvSpPr txBox="1"/>
          <p:nvPr>
            <p:custDataLst>
              <p:tags r:id="rId10"/>
            </p:custDataLst>
          </p:nvPr>
        </p:nvSpPr>
        <p:spPr>
          <a:xfrm>
            <a:off x="7801467" y="1762760"/>
            <a:ext cx="3407143" cy="568318"/>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b="1" dirty="0"/>
              <a:t>02 实时渲染演示导览</a:t>
            </a:r>
            <a:endParaRPr lang="zh-CN" altLang="en-US" sz="2000" b="1" dirty="0"/>
          </a:p>
        </p:txBody>
      </p:sp>
      <p:sp>
        <p:nvSpPr>
          <p:cNvPr id="18" name="文本占位符 56"/>
          <p:cNvSpPr txBox="1"/>
          <p:nvPr>
            <p:custDataLst>
              <p:tags r:id="rId11"/>
            </p:custDataLst>
          </p:nvPr>
        </p:nvSpPr>
        <p:spPr>
          <a:xfrm>
            <a:off x="4061365" y="3614415"/>
            <a:ext cx="3234149" cy="568318"/>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b="1" dirty="0"/>
              <a:t>03 核心技术详解</a:t>
            </a:r>
            <a:endParaRPr lang="zh-CN" altLang="en-US" sz="2000" b="1" dirty="0"/>
          </a:p>
        </p:txBody>
      </p:sp>
      <p:sp>
        <p:nvSpPr>
          <p:cNvPr id="19" name="文本占位符 56"/>
          <p:cNvSpPr txBox="1"/>
          <p:nvPr>
            <p:custDataLst>
              <p:tags r:id="rId12"/>
            </p:custDataLst>
          </p:nvPr>
        </p:nvSpPr>
        <p:spPr>
          <a:xfrm>
            <a:off x="7840309" y="3614415"/>
            <a:ext cx="3673322" cy="568318"/>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b="1" dirty="0"/>
              <a:t>04 </a:t>
            </a:r>
            <a:r>
              <a:rPr lang="zh-CN" altLang="en-US" sz="2000" b="1" dirty="0">
                <a:solidFill>
                  <a:schemeClr val="tx1"/>
                </a:solidFill>
              </a:rPr>
              <a:t>总结、挑战与展望</a:t>
            </a:r>
            <a:endParaRPr lang="zh-CN" altLang="en-US" sz="2000" b="1" dirty="0">
              <a:solidFill>
                <a:schemeClr val="tx1"/>
              </a:solidFill>
            </a:endParaRPr>
          </a:p>
        </p:txBody>
      </p:sp>
      <p:grpSp>
        <p:nvGrpSpPr>
          <p:cNvPr id="24" name="组合 23"/>
          <p:cNvGrpSpPr/>
          <p:nvPr>
            <p:custDataLst>
              <p:tags r:id="rId13"/>
            </p:custDataLst>
          </p:nvPr>
        </p:nvGrpSpPr>
        <p:grpSpPr>
          <a:xfrm>
            <a:off x="4150808" y="2390740"/>
            <a:ext cx="1730057" cy="0"/>
            <a:chOff x="-6184900" y="-711200"/>
            <a:chExt cx="1730057" cy="0"/>
          </a:xfrm>
        </p:grpSpPr>
        <p:cxnSp>
          <p:nvCxnSpPr>
            <p:cNvPr id="21" name="直接连接符 20"/>
            <p:cNvCxnSpPr/>
            <p:nvPr>
              <p:custDataLst>
                <p:tags r:id="rId14"/>
              </p:custDataLst>
            </p:nvPr>
          </p:nvCxnSpPr>
          <p:spPr>
            <a:xfrm>
              <a:off x="-6184900" y="-711200"/>
              <a:ext cx="876300" cy="0"/>
            </a:xfrm>
            <a:prstGeom prst="line">
              <a:avLst/>
            </a:prstGeom>
            <a:ln w="3810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15"/>
              </p:custDataLst>
            </p:nvPr>
          </p:nvCxnSpPr>
          <p:spPr>
            <a:xfrm>
              <a:off x="-5662930" y="-711200"/>
              <a:ext cx="1208087" cy="0"/>
            </a:xfrm>
            <a:prstGeom prst="line">
              <a:avLst/>
            </a:prstGeom>
            <a:ln w="9525">
              <a:solidFill>
                <a:srgbClr val="005825"/>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custDataLst>
              <p:tags r:id="rId16"/>
            </p:custDataLst>
          </p:nvPr>
        </p:nvGrpSpPr>
        <p:grpSpPr>
          <a:xfrm>
            <a:off x="7878409" y="2390740"/>
            <a:ext cx="1730057" cy="0"/>
            <a:chOff x="-6184900" y="-711200"/>
            <a:chExt cx="1730057" cy="0"/>
          </a:xfrm>
        </p:grpSpPr>
        <p:cxnSp>
          <p:nvCxnSpPr>
            <p:cNvPr id="26" name="直接连接符 25"/>
            <p:cNvCxnSpPr/>
            <p:nvPr>
              <p:custDataLst>
                <p:tags r:id="rId17"/>
              </p:custDataLst>
            </p:nvPr>
          </p:nvCxnSpPr>
          <p:spPr>
            <a:xfrm>
              <a:off x="-6184900" y="-711200"/>
              <a:ext cx="876300" cy="0"/>
            </a:xfrm>
            <a:prstGeom prst="line">
              <a:avLst/>
            </a:prstGeom>
            <a:ln w="3810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18"/>
              </p:custDataLst>
            </p:nvPr>
          </p:nvCxnSpPr>
          <p:spPr>
            <a:xfrm>
              <a:off x="-5662930" y="-711200"/>
              <a:ext cx="1208087" cy="0"/>
            </a:xfrm>
            <a:prstGeom prst="line">
              <a:avLst/>
            </a:prstGeom>
            <a:ln w="9525">
              <a:solidFill>
                <a:srgbClr val="005825"/>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custDataLst>
              <p:tags r:id="rId19"/>
            </p:custDataLst>
          </p:nvPr>
        </p:nvGrpSpPr>
        <p:grpSpPr>
          <a:xfrm>
            <a:off x="4150808" y="4257640"/>
            <a:ext cx="1730057" cy="0"/>
            <a:chOff x="-6184900" y="-711200"/>
            <a:chExt cx="1730057" cy="0"/>
          </a:xfrm>
        </p:grpSpPr>
        <p:cxnSp>
          <p:nvCxnSpPr>
            <p:cNvPr id="29" name="直接连接符 28"/>
            <p:cNvCxnSpPr/>
            <p:nvPr>
              <p:custDataLst>
                <p:tags r:id="rId20"/>
              </p:custDataLst>
            </p:nvPr>
          </p:nvCxnSpPr>
          <p:spPr>
            <a:xfrm>
              <a:off x="-6184900" y="-711200"/>
              <a:ext cx="876300" cy="0"/>
            </a:xfrm>
            <a:prstGeom prst="line">
              <a:avLst/>
            </a:prstGeom>
            <a:ln w="3810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21"/>
              </p:custDataLst>
            </p:nvPr>
          </p:nvCxnSpPr>
          <p:spPr>
            <a:xfrm>
              <a:off x="-5662930" y="-711200"/>
              <a:ext cx="1208087" cy="0"/>
            </a:xfrm>
            <a:prstGeom prst="line">
              <a:avLst/>
            </a:prstGeom>
            <a:ln w="9525">
              <a:solidFill>
                <a:srgbClr val="005825"/>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custDataLst>
              <p:tags r:id="rId22"/>
            </p:custDataLst>
          </p:nvPr>
        </p:nvGrpSpPr>
        <p:grpSpPr>
          <a:xfrm>
            <a:off x="7878409" y="4257640"/>
            <a:ext cx="1730057" cy="0"/>
            <a:chOff x="-6184900" y="-711200"/>
            <a:chExt cx="1730057" cy="0"/>
          </a:xfrm>
        </p:grpSpPr>
        <p:cxnSp>
          <p:nvCxnSpPr>
            <p:cNvPr id="32" name="直接连接符 31"/>
            <p:cNvCxnSpPr/>
            <p:nvPr>
              <p:custDataLst>
                <p:tags r:id="rId23"/>
              </p:custDataLst>
            </p:nvPr>
          </p:nvCxnSpPr>
          <p:spPr>
            <a:xfrm>
              <a:off x="-6184900" y="-711200"/>
              <a:ext cx="876300" cy="0"/>
            </a:xfrm>
            <a:prstGeom prst="line">
              <a:avLst/>
            </a:prstGeom>
            <a:ln w="3810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custDataLst>
                <p:tags r:id="rId24"/>
              </p:custDataLst>
            </p:nvPr>
          </p:nvCxnSpPr>
          <p:spPr>
            <a:xfrm>
              <a:off x="-5662930" y="-711200"/>
              <a:ext cx="1208087" cy="0"/>
            </a:xfrm>
            <a:prstGeom prst="line">
              <a:avLst/>
            </a:prstGeom>
            <a:ln w="9525">
              <a:solidFill>
                <a:srgbClr val="005825"/>
              </a:solidFill>
            </a:ln>
          </p:spPr>
          <p:style>
            <a:lnRef idx="1">
              <a:schemeClr val="accent1"/>
            </a:lnRef>
            <a:fillRef idx="0">
              <a:schemeClr val="accent1"/>
            </a:fillRef>
            <a:effectRef idx="0">
              <a:schemeClr val="accent1"/>
            </a:effectRef>
            <a:fontRef idx="minor">
              <a:schemeClr val="tx1"/>
            </a:fontRef>
          </p:style>
        </p:cxnSp>
      </p:grpSp>
    </p:spTree>
    <p:custDataLst>
      <p:tags r:id="rId2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项目</a:t>
            </a:r>
            <a:r>
              <a:rPr lang="zh-CN" altLang="en-US" sz="4800" b="1" dirty="0">
                <a:solidFill>
                  <a:srgbClr val="005825"/>
                </a:solidFill>
                <a:cs typeface="Arial" panose="020B0604020202020204" pitchFamily="34" charset="0"/>
              </a:rPr>
              <a:t>内容与小组</a:t>
            </a:r>
            <a:r>
              <a:rPr lang="zh-CN" altLang="en-US" sz="4800" b="1" dirty="0">
                <a:solidFill>
                  <a:srgbClr val="005825"/>
                </a:solidFill>
              </a:rPr>
              <a:t>分工</a:t>
            </a:r>
            <a:endParaRPr lang="zh-CN" altLang="en-US" sz="4800" b="1" dirty="0">
              <a:solidFill>
                <a:srgbClr val="005825"/>
              </a:solidFill>
            </a:endParaRPr>
          </a:p>
        </p:txBody>
      </p:sp>
      <p:sp>
        <p:nvSpPr>
          <p:cNvPr id="4" name="椭圆 3"/>
          <p:cNvSpPr/>
          <p:nvPr>
            <p:custDataLst>
              <p:tags r:id="rId3"/>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01</a:t>
            </a:r>
            <a:endParaRPr lang="en-US" altLang="zh-CN" sz="4000" b="1"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l="17485" t="14355" r="19476" b="14993"/>
          <a:stretch>
            <a:fillRect/>
          </a:stretch>
        </p:blipFill>
        <p:spPr>
          <a:xfrm>
            <a:off x="5080000" y="1287145"/>
            <a:ext cx="7111365" cy="5442585"/>
          </a:xfrm>
          <a:prstGeom prst="rect">
            <a:avLst/>
          </a:prstGeom>
          <a:gradFill>
            <a:gsLst>
              <a:gs pos="0">
                <a:schemeClr val="accent1">
                  <a:lumMod val="5000"/>
                  <a:lumOff val="95000"/>
                </a:schemeClr>
              </a:gs>
              <a:gs pos="54000">
                <a:srgbClr val="0C1530"/>
              </a:gs>
              <a:gs pos="100000">
                <a:schemeClr val="accent1">
                  <a:lumMod val="30000"/>
                  <a:lumOff val="70000"/>
                </a:schemeClr>
              </a:gs>
            </a:gsLst>
            <a:lin ang="0" scaled="0"/>
          </a:gradFill>
        </p:spPr>
      </p:pic>
      <p:sp>
        <p:nvSpPr>
          <p:cNvPr id="2" name="标题 1"/>
          <p:cNvSpPr>
            <a:spLocks noGrp="1"/>
          </p:cNvSpPr>
          <p:nvPr>
            <p:ph type="ctrTitle" idx="16385"/>
            <p:custDataLst>
              <p:tags r:id="rId2"/>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项目</a:t>
            </a:r>
            <a:r>
              <a:rPr lang="zh-CN" altLang="en-US" sz="3200" b="1" dirty="0">
                <a:solidFill>
                  <a:schemeClr val="accent2">
                    <a:lumMod val="50000"/>
                    <a:hueOff val="10800000"/>
                  </a:schemeClr>
                </a:solidFill>
                <a:latin typeface="+mn-lt"/>
                <a:ea typeface="+mn-ea"/>
                <a:cs typeface="Arial" panose="020B0604020202020204" pitchFamily="34" charset="0"/>
                <a:sym typeface="+mn-ea"/>
              </a:rPr>
              <a:t>内容</a:t>
            </a:r>
            <a:endParaRPr lang="zh-CN" altLang="en-US" sz="3200" b="1" dirty="0">
              <a:solidFill>
                <a:schemeClr val="accent2">
                  <a:lumMod val="50000"/>
                  <a:hueOff val="10800000"/>
                </a:schemeClr>
              </a:solidFill>
              <a:latin typeface="+mn-lt"/>
              <a:ea typeface="+mn-ea"/>
              <a:cs typeface="+mn-cs"/>
              <a:sym typeface="+mn-ea"/>
            </a:endParaRPr>
          </a:p>
        </p:txBody>
      </p:sp>
      <p:sp>
        <p:nvSpPr>
          <p:cNvPr id="8" name="矩形 7"/>
          <p:cNvSpPr/>
          <p:nvPr/>
        </p:nvSpPr>
        <p:spPr>
          <a:xfrm>
            <a:off x="5051425" y="1287145"/>
            <a:ext cx="7139940" cy="5442585"/>
          </a:xfrm>
          <a:prstGeom prst="rect">
            <a:avLst/>
          </a:prstGeom>
          <a:gradFill>
            <a:gsLst>
              <a:gs pos="42000">
                <a:schemeClr val="bg1"/>
              </a:gs>
              <a:gs pos="79000">
                <a:schemeClr val="bg2">
                  <a:alpha val="20000"/>
                </a:schemeClr>
              </a:gs>
              <a:gs pos="100000">
                <a:srgbClr val="0C1530"/>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userDrawn="1"/>
        </p:nvSpPr>
        <p:spPr>
          <a:xfrm>
            <a:off x="501053" y="1296956"/>
            <a:ext cx="10429305" cy="2030095"/>
          </a:xfrm>
          <a:prstGeom prst="rect">
            <a:avLst/>
          </a:prstGeom>
        </p:spPr>
        <p:txBody>
          <a:bodyPr wrap="square" rtlCol="0">
            <a:noAutofit/>
          </a:bodyPr>
          <a:p>
            <a:r>
              <a:rPr lang="zh-CN" altLang="en-US"/>
              <a:t>我们旨在构建一个具有高度物理真实感的微型图书馆交互场景。</a:t>
            </a:r>
            <a:endParaRPr lang="zh-CN" altLang="en-US"/>
          </a:p>
        </p:txBody>
      </p:sp>
      <p:graphicFrame>
        <p:nvGraphicFramePr>
          <p:cNvPr id="3" name="表格 2"/>
          <p:cNvGraphicFramePr/>
          <p:nvPr/>
        </p:nvGraphicFramePr>
        <p:xfrm>
          <a:off x="446405" y="2060575"/>
          <a:ext cx="9140190" cy="3413760"/>
        </p:xfrm>
        <a:graphic>
          <a:graphicData uri="http://schemas.openxmlformats.org/drawingml/2006/table">
            <a:tbl>
              <a:tblPr>
                <a:effectLst/>
                <a:tableStyleId>{2D5ABB26-0587-4C30-8999-92F81FD0307C}</a:tableStyleId>
              </a:tblPr>
              <a:tblGrid>
                <a:gridCol w="1609725"/>
                <a:gridCol w="3899535"/>
                <a:gridCol w="3630930"/>
              </a:tblGrid>
              <a:tr h="446405">
                <a:tc>
                  <a:txBody>
                    <a:bodyPr/>
                    <a:p>
                      <a:pPr indent="0" algn="ctr">
                        <a:buNone/>
                      </a:pPr>
                      <a:r>
                        <a:rPr lang="zh-CN" sz="1200"/>
                        <a:t>技术方向</a:t>
                      </a:r>
                      <a:endParaRPr lang="zh-CN" altLang="en-US" sz="1200"/>
                    </a:p>
                  </a:txBody>
                  <a:tcPr marL="228600" marR="228600" marT="152400" marB="152400">
                    <a:lnL>
                      <a:noFill/>
                    </a:lnL>
                    <a:lnR>
                      <a:noFill/>
                    </a:lnR>
                    <a:lnT w="12700">
                      <a:solidFill>
                        <a:schemeClr val="accent1"/>
                      </a:solidFill>
                      <a:prstDash val="solid"/>
                    </a:lnT>
                    <a:lnB w="3175">
                      <a:solidFill>
                        <a:schemeClr val="bg1">
                          <a:lumMod val="75000"/>
                        </a:schemeClr>
                      </a:solidFill>
                      <a:prstDash val="solid"/>
                    </a:lnB>
                    <a:lnTlToBr>
                      <a:noFill/>
                    </a:lnTlToBr>
                    <a:lnBlToTr>
                      <a:noFill/>
                    </a:lnBlToTr>
                  </a:tcPr>
                </a:tc>
                <a:tc>
                  <a:txBody>
                    <a:bodyPr/>
                    <a:p>
                      <a:pPr indent="0" algn="ctr">
                        <a:buNone/>
                      </a:pPr>
                      <a:r>
                        <a:rPr lang="zh-CN" sz="1200"/>
                        <a:t>关键实现</a:t>
                      </a:r>
                      <a:endParaRPr lang="zh-CN" altLang="en-US" sz="1200"/>
                    </a:p>
                  </a:txBody>
                  <a:tcPr marL="228600" marR="228600" marT="152400" marB="152400">
                    <a:lnL>
                      <a:noFill/>
                    </a:lnL>
                    <a:lnR>
                      <a:noFill/>
                    </a:lnR>
                    <a:lnT w="12700">
                      <a:solidFill>
                        <a:schemeClr val="accent1"/>
                      </a:solidFill>
                      <a:prstDash val="solid"/>
                    </a:lnT>
                    <a:lnB w="3175">
                      <a:solidFill>
                        <a:schemeClr val="bg1">
                          <a:lumMod val="75000"/>
                        </a:schemeClr>
                      </a:solidFill>
                      <a:prstDash val="solid"/>
                    </a:lnB>
                    <a:lnTlToBr>
                      <a:noFill/>
                    </a:lnTlToBr>
                    <a:lnBlToTr>
                      <a:noFill/>
                    </a:lnBlToTr>
                  </a:tcPr>
                </a:tc>
                <a:tc>
                  <a:txBody>
                    <a:bodyPr/>
                    <a:p>
                      <a:pPr indent="0" algn="ctr">
                        <a:buNone/>
                      </a:pPr>
                      <a:r>
                        <a:rPr lang="zh-CN" sz="1200"/>
                        <a:t>核心效果</a:t>
                      </a:r>
                      <a:endParaRPr lang="zh-CN" altLang="en-US" sz="1200"/>
                    </a:p>
                  </a:txBody>
                  <a:tcPr marL="228600" marR="228600" marT="152400" marB="152400">
                    <a:lnL>
                      <a:noFill/>
                    </a:lnL>
                    <a:lnR>
                      <a:noFill/>
                    </a:lnR>
                    <a:lnT w="12700">
                      <a:solidFill>
                        <a:schemeClr val="accent1"/>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模型加载</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Assimp 库 + glTF 文件</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快速加载书架、书籍、桌椅等复杂场景模型</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光照系统</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PBR（基于物理的光照）+ IBL（基于图像的光照）</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光照效果符合物理规律，反射 / 漫射自然真实</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阴影实现</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Shadow Map 技术</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精准生成点光源阴影，提升场景层次感</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纹理优化</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视差遮蔽映射（POM）</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增强物体表面细节，避免平面化缺陷</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场景背景</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HDR 立方体贴图天空盒</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营造开阔、真实的环境氛围</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交互控制</a:t>
                      </a:r>
                      <a:endParaRPr lang="zh-CN" altLang="en-US" sz="1200"/>
                    </a:p>
                  </a:txBody>
                  <a:tcPr marL="228600" marR="228600" marT="152400" marB="152400">
                    <a:lnL>
                      <a:noFill/>
                    </a:lnL>
                    <a:lnR>
                      <a:noFill/>
                    </a:lnR>
                    <a:lnT w="3175">
                      <a:solidFill>
                        <a:schemeClr val="bg1">
                          <a:lumMod val="75000"/>
                        </a:schemeClr>
                      </a:solidFill>
                      <a:prstDash val="solid"/>
                    </a:lnT>
                    <a:lnB w="12700">
                      <a:solidFill>
                        <a:schemeClr val="accent1"/>
                      </a:solidFill>
                      <a:prstDash val="solid"/>
                    </a:lnB>
                    <a:lnTlToBr>
                      <a:noFill/>
                    </a:lnTlToBr>
                    <a:lnBlToTr>
                      <a:noFill/>
                    </a:lnBlToTr>
                  </a:tcPr>
                </a:tc>
                <a:tc>
                  <a:txBody>
                    <a:bodyPr/>
                    <a:p>
                      <a:pPr indent="0">
                        <a:buNone/>
                      </a:pPr>
                      <a:r>
                        <a:rPr lang="zh-CN" sz="1200"/>
                        <a:t>自定义交互摄像机</a:t>
                      </a:r>
                      <a:endParaRPr lang="zh-CN" altLang="en-US" sz="1200"/>
                    </a:p>
                  </a:txBody>
                  <a:tcPr marL="228600" marR="228600" marT="152400" marB="152400">
                    <a:lnL>
                      <a:noFill/>
                    </a:lnL>
                    <a:lnR>
                      <a:noFill/>
                    </a:lnR>
                    <a:lnT w="3175">
                      <a:solidFill>
                        <a:schemeClr val="bg1">
                          <a:lumMod val="75000"/>
                        </a:schemeClr>
                      </a:solidFill>
                      <a:prstDash val="solid"/>
                    </a:lnT>
                    <a:lnB w="12700">
                      <a:solidFill>
                        <a:schemeClr val="accent1"/>
                      </a:solidFill>
                      <a:prstDash val="solid"/>
                    </a:lnB>
                    <a:lnTlToBr>
                      <a:noFill/>
                    </a:lnTlToBr>
                    <a:lnBlToTr>
                      <a:noFill/>
                    </a:lnBlToTr>
                  </a:tcPr>
                </a:tc>
                <a:tc>
                  <a:txBody>
                    <a:bodyPr/>
                    <a:p>
                      <a:pPr indent="0">
                        <a:buNone/>
                      </a:pPr>
                      <a:r>
                        <a:rPr lang="zh-CN" sz="1200"/>
                        <a:t>支持多维度视角操控（旋转 / 缩放 / 移动）</a:t>
                      </a:r>
                      <a:endParaRPr lang="zh-CN" altLang="en-US" sz="1200"/>
                    </a:p>
                  </a:txBody>
                  <a:tcPr marL="228600" marR="228600" marT="152400" marB="152400">
                    <a:lnL>
                      <a:noFill/>
                    </a:lnL>
                    <a:lnR>
                      <a:noFill/>
                    </a:lnR>
                    <a:lnT w="3175">
                      <a:solidFill>
                        <a:schemeClr val="bg1">
                          <a:lumMod val="75000"/>
                        </a:schemeClr>
                      </a:solidFill>
                      <a:prstDash val="solid"/>
                    </a:lnT>
                    <a:lnB w="12700">
                      <a:solidFill>
                        <a:schemeClr val="accent1"/>
                      </a:solidFill>
                      <a:prstDash val="solid"/>
                    </a:lnB>
                    <a:lnTlToBr>
                      <a:noFill/>
                    </a:lnTlToBr>
                    <a:lnBlToTr>
                      <a:noFill/>
                    </a:lnBlToTr>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r="9718" b="6158"/>
          <a:stretch>
            <a:fillRect/>
          </a:stretch>
        </p:blipFill>
        <p:spPr>
          <a:xfrm>
            <a:off x="5995670" y="1296670"/>
            <a:ext cx="5845810" cy="4578350"/>
          </a:xfrm>
          <a:prstGeom prst="rect">
            <a:avLst/>
          </a:prstGeom>
        </p:spPr>
      </p:pic>
      <p:sp>
        <p:nvSpPr>
          <p:cNvPr id="2" name="标题 1"/>
          <p:cNvSpPr>
            <a:spLocks noGrp="1"/>
          </p:cNvSpPr>
          <p:nvPr>
            <p:ph type="ctrTitle" idx="16385"/>
            <p:custDataLst>
              <p:tags r:id="rId2"/>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小组</a:t>
            </a:r>
            <a:r>
              <a:rPr lang="zh-CN" altLang="en-US" sz="3200" b="1" dirty="0">
                <a:solidFill>
                  <a:schemeClr val="accent2">
                    <a:lumMod val="50000"/>
                    <a:hueOff val="10800000"/>
                  </a:schemeClr>
                </a:solidFill>
                <a:latin typeface="+mn-lt"/>
                <a:ea typeface="+mn-ea"/>
                <a:cs typeface="Arial" panose="020B0604020202020204" pitchFamily="34" charset="0"/>
                <a:sym typeface="+mn-ea"/>
              </a:rPr>
              <a:t>分工</a:t>
            </a:r>
            <a:endParaRPr lang="zh-CN" altLang="en-US" sz="3200" b="1" dirty="0">
              <a:solidFill>
                <a:schemeClr val="accent2">
                  <a:lumMod val="50000"/>
                  <a:hueOff val="10800000"/>
                </a:schemeClr>
              </a:solidFill>
              <a:latin typeface="+mn-lt"/>
              <a:ea typeface="+mn-ea"/>
              <a:cs typeface="+mn-cs"/>
              <a:sym typeface="+mn-ea"/>
            </a:endParaRPr>
          </a:p>
        </p:txBody>
      </p:sp>
      <p:sp>
        <p:nvSpPr>
          <p:cNvPr id="21" name="文本框 20"/>
          <p:cNvSpPr txBox="1"/>
          <p:nvPr userDrawn="1"/>
        </p:nvSpPr>
        <p:spPr>
          <a:xfrm>
            <a:off x="298450" y="1529715"/>
            <a:ext cx="5697220" cy="3829685"/>
          </a:xfrm>
          <a:prstGeom prst="rect">
            <a:avLst/>
          </a:prstGeom>
        </p:spPr>
        <p:txBody>
          <a:bodyPr wrap="square" rtlCol="0">
            <a:noAutofit/>
          </a:bodyPr>
          <a:p>
            <a:r>
              <a:rPr lang="zh-CN" altLang="en-US"/>
              <a:t>钟旺烜：模型文件加载；</a:t>
            </a:r>
            <a:r>
              <a:rPr lang="en-US" altLang="zh-CN"/>
              <a:t>PBR</a:t>
            </a:r>
            <a:r>
              <a:rPr lang="zh-CN" altLang="en-US"/>
              <a:t>光照模型；阴影效果</a:t>
            </a:r>
            <a:r>
              <a:rPr lang="zh-CN"/>
              <a:t>；</a:t>
            </a:r>
            <a:r>
              <a:rPr lang="zh-CN" altLang="en-US"/>
              <a:t>实现视差遮蔽映射（</a:t>
            </a:r>
            <a:r>
              <a:rPr lang="en-US" altLang="zh-CN"/>
              <a:t>POM</a:t>
            </a:r>
            <a:r>
              <a:rPr lang="zh-CN" altLang="en-US"/>
              <a:t>）</a:t>
            </a:r>
            <a:br>
              <a:rPr lang="zh-CN"/>
            </a:br>
            <a:endParaRPr lang="zh-CN" altLang="en-US"/>
          </a:p>
          <a:p>
            <a:r>
              <a:rPr lang="zh-CN" altLang="en-US"/>
              <a:t>张誉方、钟思玥：框架构建；天空盒设计；简易光源布置</a:t>
            </a:r>
            <a:endParaRPr lang="zh-CN" altLang="en-US"/>
          </a:p>
          <a:p>
            <a:br>
              <a:rPr lang="zh-CN" altLang="en-US"/>
            </a:br>
            <a:r>
              <a:rPr lang="zh-CN" altLang="en-US"/>
              <a:t>张景翔：代码</a:t>
            </a:r>
            <a:r>
              <a:rPr lang="zh-CN" altLang="en-US"/>
              <a:t>整理；动画建模；纹理精修（待后续）</a:t>
            </a:r>
            <a:endParaRPr lang="zh-CN" altLang="en-US"/>
          </a:p>
          <a:p>
            <a:br>
              <a:rPr lang="zh-CN" altLang="en-US"/>
            </a:br>
            <a:r>
              <a:rPr lang="zh-CN" altLang="en-US"/>
              <a:t>柳亦霏：</a:t>
            </a:r>
            <a:r>
              <a:rPr lang="en-US" altLang="zh-CN"/>
              <a:t>PPT</a:t>
            </a:r>
            <a:r>
              <a:rPr lang="zh-CN" altLang="en-US"/>
              <a:t>制作；简易交互（摄像机优化），动画</a:t>
            </a:r>
            <a:r>
              <a:rPr lang="zh-CN" altLang="en-US"/>
              <a:t>建模；纹理精修（待后续）</a:t>
            </a:r>
            <a:endParaRPr lang="zh-CN" altLang="en-US"/>
          </a:p>
          <a:p>
            <a:br>
              <a:rPr lang="zh-CN" altLang="en-US"/>
            </a:br>
            <a:r>
              <a:rPr lang="zh-CN" altLang="en-US"/>
              <a:t>曾壮：修复</a:t>
            </a:r>
            <a:r>
              <a:rPr lang="zh-CN" altLang="en-US"/>
              <a:t>报错；纹理精修（</a:t>
            </a:r>
            <a:r>
              <a:rPr lang="zh-CN" altLang="en-US"/>
              <a:t>待后续）</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实时渲染</a:t>
            </a:r>
            <a:r>
              <a:rPr lang="zh-CN" altLang="en-US" sz="4800" b="1" dirty="0">
                <a:solidFill>
                  <a:srgbClr val="005825"/>
                </a:solidFill>
              </a:rPr>
              <a:t>演示导览</a:t>
            </a:r>
            <a:endParaRPr lang="zh-CN" altLang="en-US" sz="4800" b="1" dirty="0">
              <a:solidFill>
                <a:srgbClr val="005825"/>
              </a:solidFill>
            </a:endParaRPr>
          </a:p>
        </p:txBody>
      </p:sp>
      <p:sp>
        <p:nvSpPr>
          <p:cNvPr id="4" name="椭圆 3"/>
          <p:cNvSpPr/>
          <p:nvPr>
            <p:custDataLst>
              <p:tags r:id="rId3"/>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02</a:t>
            </a:r>
            <a:endParaRPr lang="en-US" altLang="zh-CN" sz="4000" b="1"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实时渲染</a:t>
            </a:r>
            <a:r>
              <a:rPr lang="zh-CN" altLang="en-US" sz="3200" b="1" dirty="0">
                <a:solidFill>
                  <a:schemeClr val="accent2">
                    <a:lumMod val="50000"/>
                    <a:hueOff val="10800000"/>
                  </a:schemeClr>
                </a:solidFill>
                <a:latin typeface="+mn-lt"/>
                <a:ea typeface="+mn-ea"/>
                <a:cs typeface="+mn-cs"/>
                <a:sym typeface="+mn-ea"/>
              </a:rPr>
              <a:t>演示导览</a:t>
            </a:r>
            <a:endParaRPr lang="zh-CN" altLang="en-US" sz="3200" b="1" dirty="0">
              <a:solidFill>
                <a:schemeClr val="accent2">
                  <a:lumMod val="50000"/>
                  <a:hueOff val="10800000"/>
                </a:schemeClr>
              </a:solidFill>
              <a:latin typeface="+mn-lt"/>
              <a:ea typeface="+mn-ea"/>
              <a:cs typeface="+mn-cs"/>
              <a:sym typeface="+mn-ea"/>
            </a:endParaRPr>
          </a:p>
        </p:txBody>
      </p:sp>
      <p:sp>
        <p:nvSpPr>
          <p:cNvPr id="4" name="装饰  6"/>
          <p:cNvSpPr>
            <a:spLocks noGrp="1"/>
          </p:cNvSpPr>
          <p:nvPr>
            <p:custDataLst>
              <p:tags r:id="rId2"/>
            </p:custDataLst>
          </p:nvPr>
        </p:nvSpPr>
        <p:spPr>
          <a:xfrm>
            <a:off x="609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pic>
        <p:nvPicPr>
          <p:cNvPr id="21" name="图片占位符 20"/>
          <p:cNvPicPr/>
          <p:nvPr>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751840" y="1818640"/>
            <a:ext cx="325120" cy="325120"/>
          </a:xfrm>
          <a:prstGeom prst="rect">
            <a:avLst/>
          </a:prstGeom>
        </p:spPr>
      </p:pic>
      <p:sp>
        <p:nvSpPr>
          <p:cNvPr id="5" name="文本占位符 4"/>
          <p:cNvSpPr>
            <a:spLocks noGrp="1"/>
          </p:cNvSpPr>
          <p:nvPr>
            <p:ph type="body" idx="16386"/>
            <p:custDataLst>
              <p:tags r:id="rId6"/>
            </p:custDataLst>
          </p:nvPr>
        </p:nvSpPr>
        <p:spPr>
          <a:xfrm>
            <a:off x="1422400" y="1676400"/>
            <a:ext cx="5791200" cy="406400"/>
          </a:xfrm>
        </p:spPr>
        <p:txBody>
          <a:bodyPr>
            <a:normAutofit/>
          </a:bodyPr>
          <a:p>
            <a:r>
              <a:rPr lang="zh-CN" altLang="en-US"/>
              <a:t>场景概览</a:t>
            </a:r>
            <a:endParaRPr lang="zh-CN" altLang="en-US"/>
          </a:p>
        </p:txBody>
      </p:sp>
      <p:sp>
        <p:nvSpPr>
          <p:cNvPr id="6" name="文本占位符 5"/>
          <p:cNvSpPr>
            <a:spLocks noGrp="1"/>
          </p:cNvSpPr>
          <p:nvPr>
            <p:custDataLst>
              <p:tags r:id="rId7"/>
            </p:custDataLst>
          </p:nvPr>
        </p:nvSpPr>
        <p:spPr>
          <a:xfrm>
            <a:off x="1422400" y="2133600"/>
            <a:ext cx="44450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操控摄像机，展示图书馆整体空间与</a:t>
            </a:r>
            <a:r>
              <a:rPr lang="en-US" altLang="zh-CN"/>
              <a:t> IBL </a:t>
            </a:r>
            <a:r>
              <a:rPr lang="zh-CN" altLang="en-US"/>
              <a:t>营造的基础氛围。</a:t>
            </a:r>
            <a:endParaRPr lang="zh-CN" altLang="en-US"/>
          </a:p>
        </p:txBody>
      </p:sp>
      <p:sp>
        <p:nvSpPr>
          <p:cNvPr id="7" name="装饰  0"/>
          <p:cNvSpPr>
            <a:spLocks noGrp="1"/>
          </p:cNvSpPr>
          <p:nvPr>
            <p:custDataLst>
              <p:tags r:id="rId8"/>
            </p:custDataLst>
          </p:nvPr>
        </p:nvSpPr>
        <p:spPr>
          <a:xfrm>
            <a:off x="6324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pic>
        <p:nvPicPr>
          <p:cNvPr id="22" name="图片占位符 2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6466840" y="1818640"/>
            <a:ext cx="325120" cy="325120"/>
          </a:xfrm>
          <a:prstGeom prst="rect">
            <a:avLst/>
          </a:prstGeom>
        </p:spPr>
      </p:pic>
      <p:sp>
        <p:nvSpPr>
          <p:cNvPr id="9" name="文本占位符 8"/>
          <p:cNvSpPr>
            <a:spLocks noGrp="1"/>
          </p:cNvSpPr>
          <p:nvPr>
            <p:custDataLst>
              <p:tags r:id="rId12"/>
            </p:custDataLst>
          </p:nvPr>
        </p:nvSpPr>
        <p:spPr>
          <a:xfrm>
            <a:off x="7137400" y="1676400"/>
            <a:ext cx="44450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材质细节</a:t>
            </a:r>
            <a:endParaRPr lang="zh-CN" altLang="en-US"/>
          </a:p>
        </p:txBody>
      </p:sp>
      <p:sp>
        <p:nvSpPr>
          <p:cNvPr id="10" name="文本占位符 9"/>
          <p:cNvSpPr>
            <a:spLocks noGrp="1"/>
          </p:cNvSpPr>
          <p:nvPr>
            <p:custDataLst>
              <p:tags r:id="rId13"/>
            </p:custDataLst>
          </p:nvPr>
        </p:nvSpPr>
        <p:spPr>
          <a:xfrm>
            <a:off x="7137400" y="2133600"/>
            <a:ext cx="44450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特写砖墙与书本封面，讲解</a:t>
            </a:r>
            <a:r>
              <a:rPr lang="en-US" altLang="zh-CN"/>
              <a:t> PBR</a:t>
            </a:r>
            <a:r>
              <a:rPr lang="zh-CN" altLang="en-US"/>
              <a:t>材质</a:t>
            </a:r>
            <a:r>
              <a:rPr lang="en-US" altLang="zh-CN"/>
              <a:t> </a:t>
            </a:r>
            <a:r>
              <a:rPr lang="zh-CN" altLang="en-US"/>
              <a:t>与</a:t>
            </a:r>
            <a:r>
              <a:rPr lang="en-US" altLang="zh-CN"/>
              <a:t> POM </a:t>
            </a:r>
            <a:r>
              <a:rPr lang="zh-CN" altLang="en-US"/>
              <a:t>如何共同作用，呈现皮革、石材等不同表面的微细节。</a:t>
            </a:r>
            <a:endParaRPr lang="zh-CN" altLang="en-US"/>
          </a:p>
        </p:txBody>
      </p:sp>
      <p:sp>
        <p:nvSpPr>
          <p:cNvPr id="11" name="装饰  4"/>
          <p:cNvSpPr>
            <a:spLocks noGrp="1"/>
          </p:cNvSpPr>
          <p:nvPr>
            <p:custDataLst>
              <p:tags r:id="rId14"/>
            </p:custDataLst>
          </p:nvPr>
        </p:nvSpPr>
        <p:spPr>
          <a:xfrm>
            <a:off x="609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pic>
        <p:nvPicPr>
          <p:cNvPr id="19" name="图片占位符 18"/>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751840" y="4257040"/>
            <a:ext cx="325120" cy="325120"/>
          </a:xfrm>
          <a:prstGeom prst="rect">
            <a:avLst/>
          </a:prstGeom>
        </p:spPr>
      </p:pic>
      <p:sp>
        <p:nvSpPr>
          <p:cNvPr id="13" name="文本占位符 12"/>
          <p:cNvSpPr>
            <a:spLocks noGrp="1"/>
          </p:cNvSpPr>
          <p:nvPr>
            <p:custDataLst>
              <p:tags r:id="rId18"/>
            </p:custDataLst>
          </p:nvPr>
        </p:nvSpPr>
        <p:spPr>
          <a:xfrm>
            <a:off x="1422400" y="4114800"/>
            <a:ext cx="44450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静态光影</a:t>
            </a:r>
            <a:endParaRPr lang="zh-CN" altLang="en-US"/>
          </a:p>
        </p:txBody>
      </p:sp>
      <p:sp>
        <p:nvSpPr>
          <p:cNvPr id="14" name="文本占位符 13"/>
          <p:cNvSpPr>
            <a:spLocks noGrp="1"/>
          </p:cNvSpPr>
          <p:nvPr>
            <p:custDataLst>
              <p:tags r:id="rId19"/>
            </p:custDataLst>
          </p:nvPr>
        </p:nvSpPr>
        <p:spPr>
          <a:xfrm>
            <a:off x="1422400" y="4572000"/>
            <a:ext cx="44450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实时调整光源位置，展示</a:t>
            </a:r>
            <a:r>
              <a:rPr lang="en-US" altLang="zh-CN"/>
              <a:t> Shadow Mapping </a:t>
            </a:r>
            <a:r>
              <a:rPr lang="zh-CN" altLang="en-US"/>
              <a:t>如何生成柔和、正确的</a:t>
            </a:r>
            <a:r>
              <a:rPr lang="zh-CN" altLang="en-US"/>
              <a:t>静态阴影，增强空间立体感。</a:t>
            </a:r>
            <a:endParaRPr lang="zh-CN" altLang="en-US"/>
          </a:p>
        </p:txBody>
      </p:sp>
      <p:sp>
        <p:nvSpPr>
          <p:cNvPr id="15" name="装饰  8"/>
          <p:cNvSpPr>
            <a:spLocks noGrp="1"/>
          </p:cNvSpPr>
          <p:nvPr>
            <p:custDataLst>
              <p:tags r:id="rId20"/>
            </p:custDataLst>
          </p:nvPr>
        </p:nvSpPr>
        <p:spPr>
          <a:xfrm>
            <a:off x="6324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pic>
        <p:nvPicPr>
          <p:cNvPr id="20" name="图片占位符 19"/>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6466840" y="4257040"/>
            <a:ext cx="325120" cy="325120"/>
          </a:xfrm>
          <a:prstGeom prst="rect">
            <a:avLst/>
          </a:prstGeom>
        </p:spPr>
      </p:pic>
      <p:sp>
        <p:nvSpPr>
          <p:cNvPr id="17" name="文本占位符 16"/>
          <p:cNvSpPr>
            <a:spLocks noGrp="1"/>
          </p:cNvSpPr>
          <p:nvPr>
            <p:custDataLst>
              <p:tags r:id="rId24"/>
            </p:custDataLst>
          </p:nvPr>
        </p:nvSpPr>
        <p:spPr>
          <a:xfrm>
            <a:off x="7137400" y="4114800"/>
            <a:ext cx="44450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自由探索</a:t>
            </a:r>
            <a:endParaRPr lang="zh-CN" altLang="en-US"/>
          </a:p>
        </p:txBody>
      </p:sp>
      <p:sp>
        <p:nvSpPr>
          <p:cNvPr id="18" name="文本占位符 17"/>
          <p:cNvSpPr>
            <a:spLocks noGrp="1"/>
          </p:cNvSpPr>
          <p:nvPr>
            <p:custDataLst>
              <p:tags r:id="rId25"/>
            </p:custDataLst>
          </p:nvPr>
        </p:nvSpPr>
        <p:spPr>
          <a:xfrm>
            <a:off x="7137400" y="4572000"/>
            <a:ext cx="44450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自由移动（WASD）与环视（鼠标拖动），注意材质的高光反射与环境反射差异，感受</a:t>
            </a:r>
            <a:r>
              <a:rPr lang="en-US" altLang="zh-CN"/>
              <a:t> PBR</a:t>
            </a:r>
            <a:r>
              <a:rPr lang="zh-CN" altLang="en-US"/>
              <a:t>光照模型</a:t>
            </a:r>
            <a:r>
              <a:rPr lang="en-US" altLang="zh-CN"/>
              <a:t> </a:t>
            </a:r>
            <a:r>
              <a:rPr lang="zh-CN" altLang="en-US"/>
              <a:t>的物理准确性。</a:t>
            </a:r>
            <a:endParaRPr lang="zh-CN" altLang="en-US"/>
          </a:p>
        </p:txBody>
      </p:sp>
    </p:spTree>
    <p:custDataLst>
      <p:tags r:id="rId2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核心技术详解</a:t>
            </a:r>
            <a:endParaRPr lang="zh-CN" altLang="en-US"/>
          </a:p>
        </p:txBody>
      </p:sp>
      <p:sp>
        <p:nvSpPr>
          <p:cNvPr id="4" name="椭圆 3"/>
          <p:cNvSpPr/>
          <p:nvPr>
            <p:custDataLst>
              <p:tags r:id="rId3"/>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03</a:t>
            </a:r>
            <a:endParaRPr lang="en-US" altLang="zh-CN" sz="4000" b="1"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fontScale="90000"/>
          </a:bodyPr>
          <a:lstStyle/>
          <a:p>
            <a:pPr lvl="0" algn="l">
              <a:lnSpc>
                <a:spcPct val="120000"/>
              </a:lnSpc>
              <a:buClrTx/>
              <a:buSzTx/>
              <a:buFontTx/>
            </a:pPr>
            <a:r>
              <a:rPr lang="zh-CN" altLang="en-US" sz="3555" b="1" dirty="0">
                <a:solidFill>
                  <a:schemeClr val="accent2">
                    <a:lumMod val="50000"/>
                    <a:hueOff val="10800000"/>
                  </a:schemeClr>
                </a:solidFill>
                <a:latin typeface="+mn-lt"/>
                <a:ea typeface="+mn-ea"/>
                <a:cs typeface="+mn-cs"/>
                <a:sym typeface="+mn-ea"/>
              </a:rPr>
              <a:t>亮点一：实现基于图像的光照</a:t>
            </a:r>
            <a:r>
              <a:rPr lang="en-US" altLang="zh-CN" sz="3555" b="1" dirty="0">
                <a:solidFill>
                  <a:schemeClr val="accent2">
                    <a:lumMod val="50000"/>
                    <a:hueOff val="10800000"/>
                  </a:schemeClr>
                </a:solidFill>
                <a:latin typeface="+mn-lt"/>
                <a:ea typeface="+mn-ea"/>
                <a:cs typeface="+mn-cs"/>
                <a:sym typeface="+mn-ea"/>
              </a:rPr>
              <a:t>(IBL)</a:t>
            </a:r>
            <a:br>
              <a:rPr lang="en-US" altLang="zh-CN" sz="3555" b="1" dirty="0">
                <a:solidFill>
                  <a:schemeClr val="accent2">
                    <a:lumMod val="50000"/>
                    <a:hueOff val="10800000"/>
                  </a:schemeClr>
                </a:solidFill>
                <a:latin typeface="+mn-lt"/>
                <a:ea typeface="+mn-ea"/>
                <a:cs typeface="+mn-cs"/>
                <a:sym typeface="+mn-ea"/>
              </a:rPr>
            </a:br>
            <a:endParaRPr lang="en-US" altLang="zh-CN" sz="3555" b="1" dirty="0">
              <a:solidFill>
                <a:schemeClr val="accent2">
                  <a:lumMod val="50000"/>
                  <a:hueOff val="10800000"/>
                </a:schemeClr>
              </a:solidFill>
              <a:latin typeface="+mn-lt"/>
              <a:ea typeface="+mn-ea"/>
              <a:cs typeface="+mn-cs"/>
              <a:sym typeface="+mn-ea"/>
            </a:endParaRPr>
          </a:p>
        </p:txBody>
      </p:sp>
      <p:pic>
        <p:nvPicPr>
          <p:cNvPr id="29" name="图片 28" descr="IBL"/>
          <p:cNvPicPr>
            <a:picLocks noChangeAspect="1"/>
          </p:cNvPicPr>
          <p:nvPr/>
        </p:nvPicPr>
        <p:blipFill>
          <a:blip r:embed="rId2"/>
          <a:srcRect t="4978"/>
          <a:stretch>
            <a:fillRect/>
          </a:stretch>
        </p:blipFill>
        <p:spPr>
          <a:xfrm>
            <a:off x="5074920" y="3796665"/>
            <a:ext cx="4508009" cy="2520000"/>
          </a:xfrm>
          <a:prstGeom prst="rect">
            <a:avLst/>
          </a:prstGeom>
        </p:spPr>
      </p:pic>
      <p:pic>
        <p:nvPicPr>
          <p:cNvPr id="30" name="图片 29" descr="IBL_2"/>
          <p:cNvPicPr>
            <a:picLocks noChangeAspect="1"/>
          </p:cNvPicPr>
          <p:nvPr/>
        </p:nvPicPr>
        <p:blipFill>
          <a:blip r:embed="rId3"/>
          <a:srcRect t="5333"/>
          <a:stretch>
            <a:fillRect/>
          </a:stretch>
        </p:blipFill>
        <p:spPr>
          <a:xfrm>
            <a:off x="3836035" y="1564640"/>
            <a:ext cx="3209925" cy="1800225"/>
          </a:xfrm>
          <a:prstGeom prst="rect">
            <a:avLst/>
          </a:prstGeom>
        </p:spPr>
      </p:pic>
      <p:pic>
        <p:nvPicPr>
          <p:cNvPr id="31" name="图片 30" descr="no_IBL"/>
          <p:cNvPicPr>
            <a:picLocks noChangeAspect="1"/>
          </p:cNvPicPr>
          <p:nvPr/>
        </p:nvPicPr>
        <p:blipFill>
          <a:blip r:embed="rId4"/>
          <a:srcRect t="5508"/>
          <a:stretch>
            <a:fillRect/>
          </a:stretch>
        </p:blipFill>
        <p:spPr>
          <a:xfrm>
            <a:off x="608965" y="1564640"/>
            <a:ext cx="3227070" cy="1800225"/>
          </a:xfrm>
          <a:prstGeom prst="rect">
            <a:avLst/>
          </a:prstGeom>
        </p:spPr>
      </p:pic>
      <p:pic>
        <p:nvPicPr>
          <p:cNvPr id="32" name="图片 31" descr="no_IBL_2"/>
          <p:cNvPicPr>
            <a:picLocks noChangeAspect="1"/>
          </p:cNvPicPr>
          <p:nvPr/>
        </p:nvPicPr>
        <p:blipFill>
          <a:blip r:embed="rId5"/>
          <a:srcRect t="4792"/>
          <a:stretch>
            <a:fillRect/>
          </a:stretch>
        </p:blipFill>
        <p:spPr>
          <a:xfrm>
            <a:off x="608965" y="3796665"/>
            <a:ext cx="4465734" cy="2520000"/>
          </a:xfrm>
          <a:prstGeom prst="rect">
            <a:avLst/>
          </a:prstGeom>
        </p:spPr>
      </p:pic>
      <p:sp>
        <p:nvSpPr>
          <p:cNvPr id="33" name="文本框 32"/>
          <p:cNvSpPr txBox="1"/>
          <p:nvPr/>
        </p:nvSpPr>
        <p:spPr>
          <a:xfrm>
            <a:off x="7790180" y="1378585"/>
            <a:ext cx="3974465" cy="2306955"/>
          </a:xfrm>
          <a:prstGeom prst="rect">
            <a:avLst/>
          </a:prstGeom>
          <a:noFill/>
        </p:spPr>
        <p:txBody>
          <a:bodyPr wrap="square" rtlCol="0">
            <a:spAutoFit/>
          </a:bodyPr>
          <a:p>
            <a:r>
              <a:rPr lang="zh-CN" altLang="en-US"/>
              <a:t>参照</a:t>
            </a:r>
            <a:r>
              <a:rPr lang="en-US" altLang="zh-CN"/>
              <a:t>LearingOpenGL</a:t>
            </a:r>
            <a:r>
              <a:rPr lang="zh-CN" altLang="en-US"/>
              <a:t>教程中给出的原理与计算公式以及提供的代码，实现了</a:t>
            </a:r>
            <a:r>
              <a:rPr lang="en-US" altLang="zh-CN"/>
              <a:t>IBL</a:t>
            </a:r>
            <a:r>
              <a:rPr lang="zh-CN" altLang="en-US"/>
              <a:t>。此功能可以将环境立方体贴图</a:t>
            </a:r>
            <a:r>
              <a:rPr lang="en-US" altLang="zh-CN"/>
              <a:t> (Cubemap) </a:t>
            </a:r>
            <a:r>
              <a:rPr lang="zh-CN" altLang="en-US"/>
              <a:t>的每个像素视为光源，通过在渲染方程中直接使用它来有效地捕捉环境的全局光照和氛围，使物体更好地融入其环境。</a:t>
            </a:r>
            <a:endParaRPr lang="zh-CN" altLang="en-US"/>
          </a:p>
          <a:p>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7.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028.xml><?xml version="1.0" encoding="utf-8"?>
<p:tagLst xmlns:p="http://schemas.openxmlformats.org/presentationml/2006/main">
  <p:tag name="KSO_WM_BEAUTIFY_FLAG" val="#fgm#"/>
  <p:tag name="KSO_WM_FIGMA_FLAG" val="#fgm#"/>
  <p:tag name="KSO_WM_UNIT_INDEX" val="1"/>
  <p:tag name="KSO_WM_UNIT_TYPE" val="a"/>
  <p:tag name="KSO_WM_LAYOUT_CHECK_HASH" val="b056fecf2bfcbf99d38b343ec2f15242c6cbde56"/>
  <p:tag name="KSO_WM_NEWLAYOUT_GROUP_ID" val="layout_34"/>
  <p:tag name="KSO_WM_NEWLAYOUT_ID" val="slide_4acdb5d565d7a68b"/>
</p:tagLst>
</file>

<file path=ppt/tags/tag102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3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031.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03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03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034.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103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036.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0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38.xml><?xml version="1.0" encoding="utf-8"?>
<p:tagLst xmlns:p="http://schemas.openxmlformats.org/presentationml/2006/main">
  <p:tag name="ISLIDE.VECTOR" val="a36ff0dd-52e7-4a40-98ef-054fbf16791a"/>
</p:tagLst>
</file>

<file path=ppt/tags/tag10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4.xml><?xml version="1.0" encoding="utf-8"?>
<p:tagLst xmlns:p="http://schemas.openxmlformats.org/presentationml/2006/main">
  <p:tag name="KSO_WM_FIGMA_DECORATION_INDEX" val="1"/>
  <p:tag name="$PH_EXT" val="1"/>
  <p:tag name="KSO_WM_BEAUTIFY_FLAG" val="#fgm#"/>
  <p:tag name="KSO_WM_DIAGRAM_GROUP_CODE" val="1"/>
  <p:tag name="KSO_WM_FIGMA_FLAG" val="#fgm#"/>
  <p:tag name="KSO_WM_UNIT_INDEX" val="1_1_1"/>
  <p:tag name="KSO_WM_UNIT_TYPE" val="l_h_x"/>
</p:tagLst>
</file>

<file path=ppt/tags/tag1095.xml><?xml version="1.0" encoding="utf-8"?>
<p:tagLst xmlns:p="http://schemas.openxmlformats.org/presentationml/2006/main">
  <p:tag name="KSO_WM_BEAUTIFY_FLAG" val="#fgm#"/>
  <p:tag name="KSO_WM_FIGMA_FLAG" val="#fgm#"/>
  <p:tag name="KSO_WM_UNIT_INDEX" val="1"/>
  <p:tag name="KSO_WM_UNIT_TYPE" val="a"/>
  <p:tag name="KSO_WM_LAYOUT_CHECK_HASH" val="9091eda8468669be05373d8bcf265f92178c457b"/>
  <p:tag name="KSO_WM_NEWLAYOUT_GROUP_ID" val="layout_10008"/>
  <p:tag name="KSO_WM_NEWLAYOUT_ID" val="slide_d71f76e6c456aee2"/>
</p:tagLst>
</file>

<file path=ppt/tags/tag109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09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098.xml><?xml version="1.0" encoding="utf-8"?>
<p:tagLst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109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101.xml><?xml version="1.0" encoding="utf-8"?>
<p:tagLst xmlns:p="http://schemas.openxmlformats.org/presentationml/2006/main">
  <p:tag name="KSO_WM_FIGMA_DECORATION_INDEX" val="3"/>
  <p:tag name="$PH_EXT" val="1"/>
  <p:tag name="KSO_WM_BEAUTIFY_FLAG" val="#fgm#"/>
  <p:tag name="KSO_WM_DIAGRAM_GROUP_CODE" val="1"/>
  <p:tag name="KSO_WM_FIGMA_FLAG" val="#fgm#"/>
  <p:tag name="KSO_WM_UNIT_INDEX" val="1_3_1"/>
  <p:tag name="KSO_WM_UNIT_TYPE" val="l_h_x"/>
</p:tagLst>
</file>

<file path=ppt/tags/tag110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10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104.xml><?xml version="1.0" encoding="utf-8"?>
<p:tagLst xmlns:p="http://schemas.openxmlformats.org/presentationml/2006/main">
  <p:tag name="KSO_WM_UNIT_ID" val="_1**"/>
  <p:tag name="KSO_WM_BEAUTIFY_FLAG" val="#wm#"/>
  <p:tag name="KSO_WM_TAG_VERSION" val="3.0"/>
  <p:tag name="KSO_WM_UNIT_LAYERLEVEL" val="1"/>
  <p:tag name="KSO_WM_TEMPLATE_INDEX" val="2844"/>
  <p:tag name="KSO_WM_TEMPLATE_CATEGORY" val="custom"/>
</p:tagLst>
</file>

<file path=ppt/tags/tag11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6.xml><?xml version="1.0" encoding="utf-8"?>
<p:tagLst xmlns:p="http://schemas.openxmlformats.org/presentationml/2006/main">
  <p:tag name="ISLIDE.VECTOR" val="a36ff0dd-52e7-4a40-98ef-054fbf16791a"/>
</p:tagLst>
</file>

<file path=ppt/tags/tag11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9.xml><?xml version="1.0" encoding="utf-8"?>
<p:tagLst xmlns:p="http://schemas.openxmlformats.org/presentationml/2006/main">
  <p:tag name="ISLIDE.VECTOR" val="a36ff0dd-52e7-4a40-98ef-054fbf16791a"/>
</p:tagLst>
</file>

<file path=ppt/tags/tag1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7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8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19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20.xml><?xml version="1.0" encoding="utf-8"?>
<p:tagLst xmlns:p="http://schemas.openxmlformats.org/presentationml/2006/main">
  <p:tag name="KSO_WM_BEAUTIFY_FLAG" val="#fgm#"/>
  <p:tag name="KSO_WM_FIGMA_FLAG" val="#fgm#"/>
  <p:tag name="KSO_WM_UNIT_INDEX" val="1"/>
  <p:tag name="KSO_WM_UNIT_TYPE" val="a"/>
  <p:tag name="KSO_WM_LAYOUT_CHECK_HASH" val="e57b6c37fa8c6c93a3ae447dc3ca4de80e6983c8"/>
  <p:tag name="KSO_WM_NEWLAYOUT_GROUP_ID" val="layout_10004"/>
  <p:tag name="KSO_WM_NEWLAYOUT_ID" val="slide_b144048f8bd8f017"/>
</p:tagLst>
</file>

<file path=ppt/tags/tag120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21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22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2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2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3.xml><?xml version="1.0" encoding="utf-8"?>
<p:tagLst xmlns:p="http://schemas.openxmlformats.org/presentationml/2006/main">
  <p:tag name="ISLIDE.VECTOR" val="a36ff0dd-52e7-4a40-98ef-054fbf16791a"/>
</p:tagLst>
</file>

<file path=ppt/tags/tag122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23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24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25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26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xml><?xml version="1.0" encoding="utf-8"?>
<p:tagLst xmlns:p="http://schemas.openxmlformats.org/presentationml/2006/main">
  <p:tag name="ISLIDE.VECTOR" val="a36ff0dd-52e7-4a40-98ef-054fbf16791a"/>
</p:tagLst>
</file>

<file path=ppt/tags/tag127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6.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77.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78.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79.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280.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1.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2.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3.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4.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5.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6.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7.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8.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9.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290.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1.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2.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3.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4.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5.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6.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7.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8.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9.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00.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1.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2.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3.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4.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0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07.xml><?xml version="1.0" encoding="utf-8"?>
<p:tagLst xmlns:p="http://schemas.openxmlformats.org/presentationml/2006/main">
  <p:tag name="ISLIDE.VECTOR" val="a36ff0dd-52e7-4a40-98ef-054fbf16791a"/>
</p:tagLst>
</file>

<file path=ppt/tags/tag130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0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1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2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3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4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5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60.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1.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2.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3.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4.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5.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6.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7.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8.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9.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70.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1.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2.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3.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4.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5.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6.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7.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8.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9.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80.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1.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2.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3.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4.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5.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6.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7.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8.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9.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90.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91.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92.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93.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4.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5.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6.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7.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8.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9.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00.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01.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02.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03.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04.xml><?xml version="1.0" encoding="utf-8"?>
<p:tagLst xmlns:p="http://schemas.openxmlformats.org/presentationml/2006/main">
  <p:tag name="KSO_WM_UNIT_ID" val="_10**"/>
  <p:tag name="KSO_WM_BEAUTIFY_FLAG" val="#wm#"/>
  <p:tag name="KSO_WM_TAG_VERSION" val="3.0"/>
  <p:tag name="KSO_WM_UNIT_LAYERLEVEL" val="1"/>
  <p:tag name="KSO_WM_TEMPLATE_INDEX" val="2844"/>
  <p:tag name="KSO_WM_TEMPLATE_CATEGORY" val="custom"/>
</p:tagLst>
</file>

<file path=ppt/tags/tag1405.xml><?xml version="1.0" encoding="utf-8"?>
<p:tagLst xmlns:p="http://schemas.openxmlformats.org/presentationml/2006/main">
  <p:tag name="KSO_WM_UNIT_ID" val="_10**"/>
  <p:tag name="KSO_WM_BEAUTIFY_FLAG" val="#wm#"/>
  <p:tag name="KSO_WM_TAG_VERSION" val="3.0"/>
  <p:tag name="KSO_WM_UNIT_LAYERLEVEL" val="1"/>
  <p:tag name="KSO_WM_TEMPLATE_INDEX" val="2844"/>
  <p:tag name="KSO_WM_TEMPLATE_CATEGORY" val="custom"/>
</p:tagLst>
</file>

<file path=ppt/tags/tag1406.xml><?xml version="1.0" encoding="utf-8"?>
<p:tagLst xmlns:p="http://schemas.openxmlformats.org/presentationml/2006/main">
  <p:tag name="KSO_WM_UNIT_ID" val="_10**"/>
  <p:tag name="KSO_WM_BEAUTIFY_FLAG" val="#wm#"/>
  <p:tag name="KSO_WM_TAG_VERSION" val="3.0"/>
  <p:tag name="KSO_WM_UNIT_LAYERLEVEL" val="1"/>
  <p:tag name="KSO_WM_TEMPLATE_INDEX" val="2844"/>
  <p:tag name="KSO_WM_TEMPLATE_CATEGORY" val="custom"/>
</p:tagLst>
</file>

<file path=ppt/tags/tag1407.xml><?xml version="1.0" encoding="utf-8"?>
<p:tagLst xmlns:p="http://schemas.openxmlformats.org/presentationml/2006/main">
  <p:tag name="KSO_WM_BEAUTIFY_FLAG" val="#fgm#"/>
  <p:tag name="KSO_WM_FIGMA_FLAG" val="#fgm#"/>
  <p:tag name="KSO_WM_UNIT_INDEX" val="1"/>
  <p:tag name="KSO_WM_UNIT_TYPE" val="a"/>
  <p:tag name="KSO_WM_LAYOUT_CHECK_HASH" val="22b59b1c9a14b97417c136658f9707975012a207"/>
  <p:tag name="KSO_WM_NEWLAYOUT_GROUP_ID" val="layout_57"/>
  <p:tag name="KSO_WM_NEWLAYOUT_ID" val="slide_138b38c969135e9e"/>
</p:tagLst>
</file>

<file path=ppt/tags/tag1408.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1_1"/>
  <p:tag name="KSO_WM_UNIT_TYPE" val="l_h_i"/>
</p:tagLst>
</file>

<file path=ppt/tags/tag140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1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1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12.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141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41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1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16.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3_1"/>
  <p:tag name="KSO_WM_UNIT_TYPE" val="l_h_i"/>
</p:tagLst>
</file>

<file path=ppt/tags/tag1417.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1418.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19.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20.xml><?xml version="1.0" encoding="utf-8"?>
<p:tagLst xmlns:p="http://schemas.openxmlformats.org/presentationml/2006/main">
  <p:tag name="KSO_WM_BEAUTIFY_FLAG" val="#fgm#"/>
  <p:tag name="KSO_WM_FIGMA_FLAG" val="#fgm#"/>
  <p:tag name="KSO_WM_UNIT_INDEX" val="1"/>
  <p:tag name="KSO_WM_UNIT_TYPE" val="a"/>
  <p:tag name="KSO_WM_LAYOUT_CHECK_HASH" val="51174414faf96a051a960139d9994673a35a66b4"/>
  <p:tag name="KSO_WM_NEWLAYOUT_GROUP_ID" val="layout_51"/>
  <p:tag name="KSO_WM_NEWLAYOUT_ID" val="slide_852d700e72c68e5e"/>
</p:tagLst>
</file>

<file path=ppt/tags/tag1421.xml><?xml version="1.0" encoding="utf-8"?>
<p:tagLst xmlns:p="http://schemas.openxmlformats.org/presentationml/2006/main">
  <p:tag name="KSO_WM_BEAUTIFY_FLAG" val="#fgm#"/>
  <p:tag name="KSO_WM_FIGMA_FLAG" val="#fgm#"/>
  <p:tag name="KSO_WM_UNIT_INDEX" val="1"/>
  <p:tag name="KSO_WM_UNIT_TYPE" val="d"/>
</p:tagLst>
</file>

<file path=ppt/tags/tag1422.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42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2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2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142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2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28.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Lst>
</file>

<file path=ppt/tags/tag1429.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30.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31.xml><?xml version="1.0" encoding="utf-8"?>
<p:tagLst xmlns:p="http://schemas.openxmlformats.org/presentationml/2006/main">
  <p:tag name="KSO_WM_BEAUTIFY_FLAG" val="#fgm#"/>
  <p:tag name="KSO_WM_FIGMA_FLAG" val="#fgm#"/>
  <p:tag name="KSO_WM_UNIT_INDEX" val="1"/>
  <p:tag name="KSO_WM_UNIT_TYPE" val="a"/>
  <p:tag name="KSO_WM_LAYOUT_CHECK_HASH" val="7ac63ca6e9a3cd2e2c3b4ce235c03e8fca16ccca"/>
  <p:tag name="KSO_WM_NEWLAYOUT_GROUP_ID" val="layout_48"/>
  <p:tag name="KSO_WM_NEWLAYOUT_ID" val="slide_f40f4095b76ee3a8"/>
</p:tagLst>
</file>

<file path=ppt/tags/tag143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43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43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3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3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43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43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3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4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1441.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144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4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44.xml><?xml version="1.0" encoding="utf-8"?>
<p:tagLst xmlns:p="http://schemas.openxmlformats.org/presentationml/2006/main">
  <p:tag name="KSO_WM_BEAUTIFY_FLAG" val="#fgm#"/>
  <p:tag name="KSO_WM_FIGMA_FLAG" val="#fgm#"/>
  <p:tag name="KSO_WM_UNIT_INDEX" val="1"/>
  <p:tag name="KSO_WM_UNIT_TYPE" val="a"/>
  <p:tag name="KSO_WM_LAYOUT_CHECK_HASH" val="73294cab0b938e8779dc3fc251e3b160b96f5e9e"/>
  <p:tag name="KSO_WM_NEWLAYOUT_GROUP_ID" val="layout_3"/>
  <p:tag name="KSO_WM_NEWLAYOUT_ID" val="slide_d34ee385bdad3e3c"/>
</p:tagLst>
</file>

<file path=ppt/tags/tag144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1446.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44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4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4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1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50.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45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5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53.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Lst>
</file>

<file path=ppt/tags/tag1454.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45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56.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57.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1"/>
  <p:tag name="KSO_WM_UNIT_TYPE" val="l_h_i"/>
</p:tagLst>
</file>

<file path=ppt/tags/tag1458.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1459.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1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60.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1461.xml><?xml version="1.0" encoding="utf-8"?>
<p:tagLst xmlns:p="http://schemas.openxmlformats.org/presentationml/2006/main">
  <p:tag name="KSO_WM_BEAUTIFY_FLAG" val="#fgm#"/>
  <p:tag name="KSO_WM_FIGMA_FLAG" val="#fgm#"/>
  <p:tag name="KSO_WM_UNIT_INDEX" val="1"/>
  <p:tag name="KSO_WM_UNIT_TYPE" val="a"/>
  <p:tag name="KSO_WM_LAYOUT_CHECK_HASH" val="26963ae198a06e021328edf737397e75fef28636"/>
  <p:tag name="KSO_WM_NEWLAYOUT_GROUP_ID" val="layout_26"/>
  <p:tag name="KSO_WM_NEWLAYOUT_ID" val="slide_4e8a2b389c8bbf30"/>
</p:tagLst>
</file>

<file path=ppt/tags/tag146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46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46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6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6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46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46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6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7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1471.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147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7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74.xml><?xml version="1.0" encoding="utf-8"?>
<p:tagLst xmlns:p="http://schemas.openxmlformats.org/presentationml/2006/main">
  <p:tag name="KSO_WM_BEAUTIFY_FLAG" val="#fgm#"/>
  <p:tag name="KSO_WM_FIGMA_FLAG" val="#fgm#"/>
  <p:tag name="KSO_WM_UNIT_INDEX" val="1"/>
  <p:tag name="KSO_WM_UNIT_TYPE" val="a"/>
  <p:tag name="KSO_WM_LAYOUT_CHECK_HASH" val="73294cab0b938e8779dc3fc251e3b160b96f5e9e"/>
  <p:tag name="KSO_WM_NEWLAYOUT_GROUP_ID" val="layout_3"/>
  <p:tag name="KSO_WM_NEWLAYOUT_ID" val="slide_d34ee385bdad3e3c"/>
</p:tagLst>
</file>

<file path=ppt/tags/tag147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1476.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47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7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7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1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80.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48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8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83.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Lst>
</file>

<file path=ppt/tags/tag1484.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48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86.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87.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1"/>
  <p:tag name="KSO_WM_UNIT_TYPE" val="l_h_i"/>
</p:tagLst>
</file>

<file path=ppt/tags/tag1488.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1489.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1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90.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1491.xml><?xml version="1.0" encoding="utf-8"?>
<p:tagLst xmlns:p="http://schemas.openxmlformats.org/presentationml/2006/main">
  <p:tag name="KSO_WM_BEAUTIFY_FLAG" val="#fgm#"/>
  <p:tag name="KSO_WM_FIGMA_FLAG" val="#fgm#"/>
  <p:tag name="KSO_WM_UNIT_INDEX" val="1"/>
  <p:tag name="KSO_WM_UNIT_TYPE" val="a"/>
  <p:tag name="KSO_WM_LAYOUT_CHECK_HASH" val="73294cab0b938e8779dc3fc251e3b160b96f5e9e"/>
  <p:tag name="KSO_WM_NEWLAYOUT_GROUP_ID" val="layout_3"/>
  <p:tag name="KSO_WM_NEWLAYOUT_ID" val="slide_d34ee385bdad3e3c"/>
</p:tagLst>
</file>

<file path=ppt/tags/tag1492.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1493.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49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9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96.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1497.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49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9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00.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Lst>
</file>

<file path=ppt/tags/tag1501.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50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50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504.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1"/>
  <p:tag name="KSO_WM_UNIT_TYPE" val="l_h_i"/>
</p:tagLst>
</file>

<file path=ppt/tags/tag1505.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1506.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1507.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1508.xml><?xml version="1.0" encoding="utf-8"?>
<p:tagLst xmlns:p="http://schemas.openxmlformats.org/presentationml/2006/main">
  <p:tag name="KSO_WM_UNIT_ID" val="_0**"/>
  <p:tag name="KSO_WM_BEAUTIFY_FLAG" val="#wm#"/>
  <p:tag name="KSO_WM_TAG_VERSION" val="3.0"/>
  <p:tag name="KSO_WM_UNIT_LAYERLEVEL" val="1"/>
  <p:tag name="KSO_WM_TEMPLATE_INDEX" val="2844"/>
  <p:tag name="KSO_WM_TEMPLATE_CATEGORY" val="custom"/>
</p:tagLst>
</file>

<file path=ppt/tags/tag1509.xml><?xml version="1.0" encoding="utf-8"?>
<p:tagLst xmlns:p="http://schemas.openxmlformats.org/presentationml/2006/main">
  <p:tag name="KSO_WM_UNIT_ID" val="_0**"/>
  <p:tag name="KSO_WM_BEAUTIFY_FLAG" val="#wm#"/>
  <p:tag name="KSO_WM_TAG_VERSION" val="3.0"/>
  <p:tag name="KSO_WM_UNIT_LAYERLEVEL" val="1"/>
  <p:tag name="KSO_WM_TEMPLATE_INDEX" val="2844"/>
  <p:tag name="KSO_WM_TEMPLATE_CATEGORY" val="custom"/>
</p:tagLst>
</file>

<file path=ppt/tags/tag1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10.xml><?xml version="1.0" encoding="utf-8"?>
<p:tagLst xmlns:p="http://schemas.openxmlformats.org/presentationml/2006/main">
  <p:tag name="KSO_WM_UNIT_ID" val="_0**"/>
  <p:tag name="KSO_WM_BEAUTIFY_FLAG" val="#wm#"/>
  <p:tag name="KSO_WM_TAG_VERSION" val="3.0"/>
  <p:tag name="KSO_WM_UNIT_LAYERLEVEL" val="1"/>
  <p:tag name="KSO_WM_TEMPLATE_INDEX" val="2844"/>
  <p:tag name="KSO_WM_TEMPLATE_CATEGORY" val="custom"/>
</p:tagLst>
</file>

<file path=ppt/tags/tag1511.xml><?xml version="1.0" encoding="utf-8"?>
<p:tagLst xmlns:p="http://schemas.openxmlformats.org/presentationml/2006/main">
  <p:tag name="KSO_WM_UNIT_ID" val="_0**"/>
  <p:tag name="KSO_WM_BEAUTIFY_FLAG" val="#wm#"/>
  <p:tag name="KSO_WM_TAG_VERSION" val="3.0"/>
  <p:tag name="KSO_WM_UNIT_LAYERLEVEL" val="1"/>
  <p:tag name="KSO_WM_TEMPLATE_INDEX" val="2844"/>
  <p:tag name="KSO_WM_TEMPLATE_CATEGORY" val="custom"/>
</p:tagLst>
</file>

<file path=ppt/tags/tag1512.xml><?xml version="1.0" encoding="utf-8"?>
<p:tagLst xmlns:p="http://schemas.openxmlformats.org/presentationml/2006/main">
  <p:tag name="KSO_WM_AITEMPLATE_STYLE_ID" val="0"/>
</p:tagLst>
</file>

<file path=ppt/tags/tag1513.xml><?xml version="1.0" encoding="utf-8"?>
<p:tagLst xmlns:p="http://schemas.openxmlformats.org/presentationml/2006/main">
  <p:tag name="KSO_WM_UNIT_TYPE" val="d"/>
  <p:tag name="KSO_WM_UNIT_INDEX" val="1"/>
  <p:tag name="KSO_WM_BEAUTIFY_FLAG" val="#wm#"/>
  <p:tag name="KSO_WM_TAG_VERSION" val="3.0"/>
  <p:tag name="KSO_WM_TEMPLATE_NEED_RESERVE" val="1"/>
  <p:tag name="KSO_WM_TEMPLATE_INDEX" val="2844"/>
  <p:tag name="KSO_WM_TEMPLATE_CATEGORY" val="custom"/>
  <p:tag name="KSO_WM_UNIT_ID" val="custom2844_1*d*1"/>
  <p:tag name="KSO_WM_UNIT_LAYERLEVEL" val="1"/>
</p:tagLst>
</file>

<file path=ppt/tags/tag1514.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UNIT_ID" val="custom2844_1*a*1"/>
  <p:tag name="KSO_WM_TEMPLATE_INDEX" val="2844"/>
  <p:tag name="KSO_WM_TEMPLATE_CATEGORY" val="custom"/>
  <p:tag name="KSO_WM_UNIT_LAYERLEVEL" val="1"/>
</p:tagLst>
</file>

<file path=ppt/tags/tag1515.xml><?xml version="1.0" encoding="utf-8"?>
<p:tagLst xmlns:p="http://schemas.openxmlformats.org/presentationml/2006/main">
  <p:tag name="KSO_WM_UNIT_TYPE" val="f"/>
  <p:tag name="KSO_WM_UNIT_SUBTYPE" val="c"/>
  <p:tag name="KSO_WM_UNIT_INDEX" val="2"/>
  <p:tag name="KSO_WM_BEAUTIFY_FLAG" val="#wm#"/>
  <p:tag name="KSO_WM_TAG_VERSION" val="3.0"/>
  <p:tag name="KSO_WM_TEMPLATE_NEED_RESERVE" val="1"/>
  <p:tag name="KSO_WM_TEMPLATE_INDEX" val="2844"/>
  <p:tag name="KSO_WM_TEMPLATE_CATEGORY" val="custom"/>
  <p:tag name="KSO_WM_UNIT_ID" val="custom2844_1*f*2"/>
  <p:tag name="KSO_WM_UNIT_LAYERLEVEL" val="1"/>
</p:tagLst>
</file>

<file path=ppt/tags/tag1516.xml><?xml version="1.0" encoding="utf-8"?>
<p:tagLst xmlns:p="http://schemas.openxmlformats.org/presentationml/2006/main">
  <p:tag name="KSO_WM_SLIDE_TYPE" val="title"/>
  <p:tag name="KSO_WM_TEMPLATE_SUBCATEGORY" val="29"/>
  <p:tag name="KSO_WM_TEMPLATE_COLOR_TYPE" val="0"/>
  <p:tag name="KSO_WM_TAG_VERSION" val="3.0"/>
  <p:tag name="KSO_WM_TEMPLATE_PLACEHOLDER_POS" val="0,210,960,427.5"/>
  <p:tag name="KSO_WM_SLIDE_SUBTYPE" val="pureTxt"/>
  <p:tag name="KSO_WM_SLIDE_ITEM_CNT" val="0"/>
  <p:tag name="KSO_WM_TEMPLATE_INDEX" val="2844"/>
  <p:tag name="KSO_WM_SLIDE_THEME_ID" val="20233162"/>
  <p:tag name="KSO_WM_SLIDE_INDEX" val="1"/>
  <p:tag name="KSO_WM_BEAUTIFY_FLAG" val="#wm#"/>
  <p:tag name="KSO_WM_TEMPLATE_CATEGORY" val="custom"/>
  <p:tag name="KSO_WM_TEMPLATE_THUMBS_INDEX" val="1、5"/>
  <p:tag name="KSO_WM_SLIDE_ID" val="custom2844_1"/>
  <p:tag name="KSO_WM_SLIDE_LAYOUT" val="a_d_f_i"/>
  <p:tag name="KSO_WM_SLIDE_LAYOUT_CNT" val="1_1_2_3"/>
</p:tagLst>
</file>

<file path=ppt/tags/tag1517.xml><?xml version="1.0" encoding="utf-8"?>
<p:tagLst xmlns:p="http://schemas.openxmlformats.org/presentationml/2006/main">
  <p:tag name="KSO_WM_UNIT_TYPE" val="l_h_f"/>
  <p:tag name="KSO_WM_UNIT_SUBTYPE" val="a"/>
  <p:tag name="KSO_WM_UNIT_INDEX" val="1_1_1"/>
  <p:tag name="KSO_WM_BEAUTIFY_FLAG" val="#wm#"/>
  <p:tag name="KSO_WM_TAG_VERSION" val="3.0"/>
  <p:tag name="KSO_WM_TEMPLATE_NEED_RESERVE" val="1"/>
  <p:tag name="KSO_WM_DIAGRAM_VERSION" val="3"/>
  <p:tag name="KSO_WM_UNIT_PRESET_TEXT" val="研究背景与问题"/>
  <p:tag name="KSO_WM_UNIT_ISCONTENTSTITLE" val="1"/>
  <p:tag name="KSO_WM_TEMPLATE_INDEX" val="2844"/>
  <p:tag name="KSO_WM_TEMPLATE_CATEGORY" val="custom"/>
  <p:tag name="KSO_WM_UNIT_ID" val="custom2844_2*l_h_f*1_1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18.xml><?xml version="1.0" encoding="utf-8"?>
<p:tagLst xmlns:p="http://schemas.openxmlformats.org/presentationml/2006/main">
  <p:tag name="KSO_WM_UNIT_TYPE" val="l_h_i"/>
  <p:tag name="KSO_WM_UNIT_SUBTYPE" val="h"/>
  <p:tag name="KSO_WM_UNIT_INDEX" val="1_1_1"/>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1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19.xml><?xml version="1.0" encoding="utf-8"?>
<p:tagLst xmlns:p="http://schemas.openxmlformats.org/presentationml/2006/main">
  <p:tag name="KSO_WM_UNIT_TYPE" val="l_h_i"/>
  <p:tag name="KSO_WM_UNIT_SUBTYPE" val="h"/>
  <p:tag name="KSO_WM_UNIT_INDEX" val="1_3_1"/>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3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20.xml><?xml version="1.0" encoding="utf-8"?>
<p:tagLst xmlns:p="http://schemas.openxmlformats.org/presentationml/2006/main">
  <p:tag name="KSO_WM_UNIT_TYPE" val="l_h_i"/>
  <p:tag name="KSO_WM_UNIT_SUBTYPE" val="h"/>
  <p:tag name="KSO_WM_UNIT_INDEX" val="1_4_1"/>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4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1.xml><?xml version="1.0" encoding="utf-8"?>
<p:tagLst xmlns:p="http://schemas.openxmlformats.org/presentationml/2006/main">
  <p:tag name="KSO_WM_UNIT_TYPE" val="l_h_i"/>
  <p:tag name="KSO_WM_UNIT_SUBTYPE" val="h"/>
  <p:tag name="KSO_WM_UNIT_INDEX" val="1_2_1"/>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2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2.xml><?xml version="1.0" encoding="utf-8"?>
<p:tagLst xmlns:p="http://schemas.openxmlformats.org/presentationml/2006/main">
  <p:tag name="KSO_WM_UNIT_TYPE" val="l_h_f"/>
  <p:tag name="KSO_WM_UNIT_SUBTYPE" val="a"/>
  <p:tag name="KSO_WM_UNIT_INDEX" val="1_2_1"/>
  <p:tag name="KSO_WM_BEAUTIFY_FLAG" val="#wm#"/>
  <p:tag name="KSO_WM_TAG_VERSION" val="3.0"/>
  <p:tag name="KSO_WM_TEMPLATE_NEED_RESERVE" val="1"/>
  <p:tag name="KSO_WM_DIAGRAM_VERSION" val="3"/>
  <p:tag name="KSO_WM_UNIT_PRESET_TEXT" val="研究设计"/>
  <p:tag name="KSO_WM_UNIT_ISCONTENTSTITLE" val="1"/>
  <p:tag name="KSO_WM_TEMPLATE_INDEX" val="2844"/>
  <p:tag name="KSO_WM_TEMPLATE_CATEGORY" val="custom"/>
  <p:tag name="KSO_WM_UNIT_ID" val="custom2844_2*l_h_f*1_2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3.xml><?xml version="1.0" encoding="utf-8"?>
<p:tagLst xmlns:p="http://schemas.openxmlformats.org/presentationml/2006/main">
  <p:tag name="KSO_WM_UNIT_TYPE" val="l_h_f"/>
  <p:tag name="KSO_WM_UNIT_SUBTYPE" val="a"/>
  <p:tag name="KSO_WM_UNIT_INDEX" val="1_3_1"/>
  <p:tag name="KSO_WM_BEAUTIFY_FLAG" val="#wm#"/>
  <p:tag name="KSO_WM_TAG_VERSION" val="3.0"/>
  <p:tag name="KSO_WM_TEMPLATE_NEED_RESERVE" val="1"/>
  <p:tag name="KSO_WM_DIAGRAM_VERSION" val="3"/>
  <p:tag name="KSO_WM_UNIT_PRESET_TEXT" val="实证结果与分析"/>
  <p:tag name="KSO_WM_UNIT_ISCONTENTSTITLE" val="1"/>
  <p:tag name="KSO_WM_TEMPLATE_INDEX" val="2844"/>
  <p:tag name="KSO_WM_TEMPLATE_CATEGORY" val="custom"/>
  <p:tag name="KSO_WM_UNIT_ID" val="custom2844_2*l_h_f*1_3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4.xml><?xml version="1.0" encoding="utf-8"?>
<p:tagLst xmlns:p="http://schemas.openxmlformats.org/presentationml/2006/main">
  <p:tag name="KSO_WM_UNIT_TYPE" val="l_h_f"/>
  <p:tag name="KSO_WM_UNIT_SUBTYPE" val="a"/>
  <p:tag name="KSO_WM_UNIT_INDEX" val="1_4_1"/>
  <p:tag name="KSO_WM_BEAUTIFY_FLAG" val="#wm#"/>
  <p:tag name="KSO_WM_TAG_VERSION" val="3.0"/>
  <p:tag name="KSO_WM_TEMPLATE_NEED_RESERVE" val="1"/>
  <p:tag name="KSO_WM_DIAGRAM_VERSION" val="3"/>
  <p:tag name="KSO_WM_UNIT_PRESET_TEXT" val="拓展性研究"/>
  <p:tag name="KSO_WM_UNIT_ISCONTENTSTITLE" val="1"/>
  <p:tag name="KSO_WM_TEMPLATE_INDEX" val="2844"/>
  <p:tag name="KSO_WM_TEMPLATE_CATEGORY" val="custom"/>
  <p:tag name="KSO_WM_UNIT_ID" val="custom2844_2*l_h_f*1_4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5.xml><?xml version="1.0" encoding="utf-8"?>
<p:tagLst xmlns:p="http://schemas.openxmlformats.org/presentationml/2006/main">
  <p:tag name="KSO_WM_DIAGRAM_VIRTUALLY_FRAME" val="{&quot;height&quot;:230.11401574803148,&quot;left&quot;:295.7751968503937,&quot;top&quot;:105.13322834645669,&quot;width&quot;:610.8099212598424}"/>
</p:tagLst>
</file>

<file path=ppt/tags/tag1526.xml><?xml version="1.0" encoding="utf-8"?>
<p:tagLst xmlns:p="http://schemas.openxmlformats.org/presentationml/2006/main">
  <p:tag name="KSO_WM_UNIT_TYPE" val="l_h_i"/>
  <p:tag name="KSO_WM_UNIT_SUBTYPE" val="h"/>
  <p:tag name="KSO_WM_UNIT_INDEX" val="1_1_2"/>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1_2"/>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7.xml><?xml version="1.0" encoding="utf-8"?>
<p:tagLst xmlns:p="http://schemas.openxmlformats.org/presentationml/2006/main">
  <p:tag name="KSO_WM_UNIT_TYPE" val="l_h_i"/>
  <p:tag name="KSO_WM_UNIT_SUBTYPE" val="h"/>
  <p:tag name="KSO_WM_UNIT_INDEX" val="1_1_3"/>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1_3"/>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8.xml><?xml version="1.0" encoding="utf-8"?>
<p:tagLst xmlns:p="http://schemas.openxmlformats.org/presentationml/2006/main">
  <p:tag name="KSO_WM_DIAGRAM_VIRTUALLY_FRAME" val="{&quot;height&quot;:230.11401574803148,&quot;left&quot;:295.7751968503937,&quot;top&quot;:105.13322834645669,&quot;width&quot;:610.8099212598424}"/>
</p:tagLst>
</file>

<file path=ppt/tags/tag1529.xml><?xml version="1.0" encoding="utf-8"?>
<p:tagLst xmlns:p="http://schemas.openxmlformats.org/presentationml/2006/main">
  <p:tag name="KSO_WM_UNIT_TYPE" val="l_h_i"/>
  <p:tag name="KSO_WM_UNIT_SUBTYPE" val="h"/>
  <p:tag name="KSO_WM_UNIT_INDEX" val="1_2_2"/>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2_2"/>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30.xml><?xml version="1.0" encoding="utf-8"?>
<p:tagLst xmlns:p="http://schemas.openxmlformats.org/presentationml/2006/main">
  <p:tag name="KSO_WM_UNIT_TYPE" val="l_h_i"/>
  <p:tag name="KSO_WM_UNIT_SUBTYPE" val="h"/>
  <p:tag name="KSO_WM_UNIT_INDEX" val="1_2_3"/>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2_3"/>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1.xml><?xml version="1.0" encoding="utf-8"?>
<p:tagLst xmlns:p="http://schemas.openxmlformats.org/presentationml/2006/main">
  <p:tag name="KSO_WM_DIAGRAM_VIRTUALLY_FRAME" val="{&quot;height&quot;:230.11401574803148,&quot;left&quot;:295.7751968503937,&quot;top&quot;:105.13322834645669,&quot;width&quot;:610.8099212598424}"/>
</p:tagLst>
</file>

<file path=ppt/tags/tag1532.xml><?xml version="1.0" encoding="utf-8"?>
<p:tagLst xmlns:p="http://schemas.openxmlformats.org/presentationml/2006/main">
  <p:tag name="KSO_WM_UNIT_TYPE" val="l_h_i"/>
  <p:tag name="KSO_WM_UNIT_SUBTYPE" val="h"/>
  <p:tag name="KSO_WM_UNIT_INDEX" val="1_3_2"/>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3_2"/>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3.xml><?xml version="1.0" encoding="utf-8"?>
<p:tagLst xmlns:p="http://schemas.openxmlformats.org/presentationml/2006/main">
  <p:tag name="KSO_WM_UNIT_TYPE" val="l_h_i"/>
  <p:tag name="KSO_WM_UNIT_SUBTYPE" val="h"/>
  <p:tag name="KSO_WM_UNIT_INDEX" val="1_3_3"/>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3_3"/>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4.xml><?xml version="1.0" encoding="utf-8"?>
<p:tagLst xmlns:p="http://schemas.openxmlformats.org/presentationml/2006/main">
  <p:tag name="KSO_WM_DIAGRAM_VIRTUALLY_FRAME" val="{&quot;height&quot;:230.11401574803148,&quot;left&quot;:295.7751968503937,&quot;top&quot;:105.13322834645669,&quot;width&quot;:610.8099212598424}"/>
</p:tagLst>
</file>

<file path=ppt/tags/tag1535.xml><?xml version="1.0" encoding="utf-8"?>
<p:tagLst xmlns:p="http://schemas.openxmlformats.org/presentationml/2006/main">
  <p:tag name="KSO_WM_UNIT_TYPE" val="l_h_i"/>
  <p:tag name="KSO_WM_UNIT_SUBTYPE" val="h"/>
  <p:tag name="KSO_WM_UNIT_INDEX" val="1_4_2"/>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4_2"/>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6.xml><?xml version="1.0" encoding="utf-8"?>
<p:tagLst xmlns:p="http://schemas.openxmlformats.org/presentationml/2006/main">
  <p:tag name="KSO_WM_UNIT_TYPE" val="l_h_i"/>
  <p:tag name="KSO_WM_UNIT_SUBTYPE" val="h"/>
  <p:tag name="KSO_WM_UNIT_INDEX" val="1_4_3"/>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4_3"/>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7.xml><?xml version="1.0" encoding="utf-8"?>
<p:tagLst xmlns:p="http://schemas.openxmlformats.org/presentationml/2006/main">
  <p:tag name="KSO_WM_SLIDE_TYPE" val="contents"/>
  <p:tag name="KSO_WM_TEMPLATE_SUBCATEGORY" val="29"/>
  <p:tag name="KSO_WM_TEMPLATE_COLOR_TYPE" val="0"/>
  <p:tag name="KSO_WM_TAG_VERSION" val="3.0"/>
  <p:tag name="KSO_WM_TEMPLATE_PLACEHOLDER_POS" val="224,300,960,525"/>
  <p:tag name="KSO_WM_SLIDE_SUBTYPE" val="diag"/>
  <p:tag name="KSO_WM_SLIDE_ITEM_CNT" val="6"/>
  <p:tag name="KSO_WM_TEMPLATE_INDEX" val="2844"/>
  <p:tag name="KSO_WM_SLIDE_THEME_ID" val="20240768"/>
  <p:tag name="KSO_WM_SLIDE_INDEX" val="2"/>
  <p:tag name="KSO_WM_BEAUTIFY_FLAG" val="#wm#"/>
  <p:tag name="KSO_WM_TEMPLATE_CATEGORY" val="custom"/>
  <p:tag name="KSO_WM_ASSEMBLE_CHIP_INDEX" val="diag"/>
  <p:tag name="KSO_WM_DIAGRAM_GROUP_CODE" val="l1-1"/>
  <p:tag name="KSO_WM_SLIDE_ID" val="custom2844_2"/>
  <p:tag name="KSO_WM_SLIDE_LAYOUT" val="_l"/>
  <p:tag name="KSO_WM_SLIDE_LAYOUT_CNT" val="2_1"/>
  <p:tag name="KSO_WM_TEMPLATE_PLACEHOLDER_POS2" val="224,300,960,525"/>
</p:tagLst>
</file>

<file path=ppt/tags/tag1538.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539.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40.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541.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542.xml><?xml version="1.0" encoding="utf-8"?>
<p:tagLst xmlns:p="http://schemas.openxmlformats.org/presentationml/2006/main">
  <p:tag name="KSO_WM_BEAUTIFY_FLAG" val="#fgm#"/>
  <p:tag name="KSO_WM_FIGMA_FLAG" val="#fgm#"/>
  <p:tag name="KSO_WM_UNIT_INDEX" val="1"/>
  <p:tag name="KSO_WM_UNIT_TYPE" val="a"/>
  <p:tag name="KSO_WM_LAYOUT_CHECK_HASH" val="9091eda8468669be05373d8bcf265f92178c457b"/>
  <p:tag name="KSO_WM_NEWLAYOUT_GROUP_ID" val="layout_10008"/>
  <p:tag name="KSO_WM_NEWLAYOUT_ID" val="slide_d71f76e6c456aee2"/>
  <p:tag name="KSO_WM_UNIT_PRESET_TEXT" val="单击此处添加标题"/>
</p:tagLst>
</file>

<file path=ppt/tags/tag1543.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d71f76e6c456aee2"/>
</p:tagLst>
</file>

<file path=ppt/tags/tag1544.xml><?xml version="1.0" encoding="utf-8"?>
<p:tagLst xmlns:p="http://schemas.openxmlformats.org/presentationml/2006/main">
  <p:tag name="KSO_WM_BEAUTIFY_FLAG" val="#fgm#"/>
  <p:tag name="KSO_WM_FIGMA_FLAG" val="#fgm#"/>
  <p:tag name="KSO_WM_UNIT_INDEX" val="1"/>
  <p:tag name="KSO_WM_UNIT_TYPE" val="a"/>
  <p:tag name="KSO_WM_LAYOUT_CHECK_HASH" val="9091eda8468669be05373d8bcf265f92178c457b"/>
  <p:tag name="KSO_WM_NEWLAYOUT_GROUP_ID" val="layout_10008"/>
  <p:tag name="KSO_WM_NEWLAYOUT_ID" val="slide_d71f76e6c456aee2"/>
  <p:tag name="KSO_WM_UNIT_PRESET_TEXT" val="单击此处添加标题"/>
</p:tagLst>
</file>

<file path=ppt/tags/tag1545.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d71f76e6c456aee2"/>
</p:tagLst>
</file>

<file path=ppt/tags/tag1546.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547.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548.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549.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50.xml><?xml version="1.0" encoding="utf-8"?>
<p:tagLst xmlns:p="http://schemas.openxmlformats.org/presentationml/2006/main">
  <p:tag name="KSO_WM_BEAUTIFY_FLAG" val="#fgm#"/>
  <p:tag name="KSO_WM_FIGMA_FLAG" val="#fgm#"/>
  <p:tag name="KSO_WM_UNIT_INDEX" val="1"/>
  <p:tag name="KSO_WM_UNIT_TYPE" val="a"/>
  <p:tag name="KSO_WM_LAYOUT_CHECK_HASH" val="5eb6cd059ec7bdcc7652f8fac7c7b5ac3066c896"/>
  <p:tag name="KSO_WM_NEWLAYOUT_GROUP_ID" val="layout_2"/>
  <p:tag name="KSO_WM_NEWLAYOUT_ID" val="slide_575721c834a94fa4"/>
  <p:tag name="KSO_WM_UNIT_PRESET_TEXT" val="单击此处添加标题"/>
</p:tagLst>
</file>

<file path=ppt/tags/tag1551.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1552.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55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55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55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1556.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557.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1558.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55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 name="KSO_WM_UNIT_PRESET_TEXT" val=" "/>
</p:tagLst>
</file>

<file path=ppt/tags/tag1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60.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561.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1562.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1563.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1"/>
  <p:tag name="KSO_WM_UNIT_TYPE" val="l_h_i"/>
  <p:tag name="KSO_WM_UNIT_PRESET_TEXT" val=" "/>
</p:tagLst>
</file>

<file path=ppt/tags/tag1564.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1565.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 name="KSO_WM_UNIT_PRESET_TEXT" val="单击此处添加项标题"/>
</p:tagLst>
</file>

<file path=ppt/tags/tag1566.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 name="KSO_WM_UNIT_PRESET_TEXT" val="单击此处添加项正文"/>
</p:tagLst>
</file>

<file path=ppt/tags/tag1567.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575721c834a94fa4"/>
</p:tagLst>
</file>

<file path=ppt/tags/tag1568.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569.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70.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571.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572.xml><?xml version="1.0" encoding="utf-8"?>
<p:tagLst xmlns:p="http://schemas.openxmlformats.org/presentationml/2006/main">
  <p:tag name="KSO_WM_BEAUTIFY_FLAG" val="#fgm#"/>
  <p:tag name="KSO_WM_FIGMA_FLAG" val="#fgm#"/>
  <p:tag name="KSO_WM_UNIT_INDEX" val="1"/>
  <p:tag name="KSO_WM_UNIT_TYPE" val="a"/>
  <p:tag name="KSO_WM_LAYOUT_CHECK_HASH" val="23afab861264614a461f412d93a65e13da8041c3"/>
  <p:tag name="KSO_WM_NEWLAYOUT_GROUP_ID" val="layout_59"/>
  <p:tag name="KSO_WM_NEWLAYOUT_ID" val="slide_bb541080977a002b"/>
  <p:tag name="KSO_WM_UNIT_PRESET_TEXT" val="单击此处添加标题"/>
</p:tagLst>
</file>

<file path=ppt/tags/tag1573.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bb541080977a002b"/>
</p:tagLst>
</file>

<file path=ppt/tags/tag1574.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575.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1576.xml><?xml version="1.0" encoding="utf-8"?>
<p:tagLst xmlns:p="http://schemas.openxmlformats.org/presentationml/2006/main">
  <p:tag name="KSO_WM_BEAUTIFY_FLAG" val="#fgm#"/>
  <p:tag name="KSO_WM_FIGMA_FLAG" val="#fgm#"/>
  <p:tag name="KSO_WM_UNIT_INDEX" val="1"/>
  <p:tag name="KSO_WM_UNIT_TYPE" val="a"/>
  <p:tag name="KSO_WM_LAYOUT_CHECK_HASH" val="ec370eefc1b7bc743c1b4b77c07de862ab32f67f"/>
  <p:tag name="KSO_WM_NEWLAYOUT_GROUP_ID" val="layout_38"/>
  <p:tag name="KSO_WM_NEWLAYOUT_ID" val="slide_982d06a69879109a"/>
  <p:tag name="KSO_WM_UNIT_PRESET_TEXT" val="单击此处添加标题"/>
</p:tagLst>
</file>

<file path=ppt/tags/tag157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57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 name="KSO_WM_UNIT_PRESET_TEXT" val=" "/>
</p:tagLst>
</file>

<file path=ppt/tags/tag157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80.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58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582.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982d06a69879109a"/>
</p:tagLst>
</file>

<file path=ppt/tags/tag1583.xml><?xml version="1.0" encoding="utf-8"?>
<p:tagLst xmlns:p="http://schemas.openxmlformats.org/presentationml/2006/main">
  <p:tag name="KSO_WM_BEAUTIFY_FLAG" val="#fgm#"/>
  <p:tag name="KSO_WM_FIGMA_FLAG" val="#fgm#"/>
  <p:tag name="KSO_WM_UNIT_INDEX" val="1"/>
  <p:tag name="KSO_WM_UNIT_TYPE" val="a"/>
  <p:tag name="KSO_WM_LAYOUT_CHECK_HASH" val="23afab861264614a461f412d93a65e13da8041c3"/>
  <p:tag name="KSO_WM_NEWLAYOUT_GROUP_ID" val="layout_59"/>
  <p:tag name="KSO_WM_NEWLAYOUT_ID" val="slide_bb541080977a002b"/>
  <p:tag name="KSO_WM_UNIT_PRESET_TEXT" val="单击此处添加标题"/>
</p:tagLst>
</file>

<file path=ppt/tags/tag1584.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1585.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586.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587.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158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158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90.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bb541080977a002b"/>
</p:tagLst>
</file>

<file path=ppt/tags/tag1591.xml><?xml version="1.0" encoding="utf-8"?>
<p:tagLst xmlns:p="http://schemas.openxmlformats.org/presentationml/2006/main">
  <p:tag name="KSO_WM_BEAUTIFY_FLAG" val="#fgm#"/>
  <p:tag name="KSO_WM_FIGMA_FLAG" val="#fgm#"/>
  <p:tag name="KSO_WM_UNIT_INDEX" val="1"/>
  <p:tag name="KSO_WM_UNIT_TYPE" val="a"/>
  <p:tag name="KSO_WM_LAYOUT_CHECK_HASH" val="7ac63ca6e9a3cd2e2c3b4ce235c03e8fca16ccca"/>
  <p:tag name="KSO_WM_NEWLAYOUT_GROUP_ID" val="layout_48"/>
  <p:tag name="KSO_WM_NEWLAYOUT_ID" val="slide_f40f4095b76ee3a8"/>
  <p:tag name="KSO_WM_UNIT_PRESET_TEXT" val="单击此处添加标题"/>
</p:tagLst>
</file>

<file path=ppt/tags/tag159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 name="KSO_WM_UNIT_PRESET_TEXT" val=" "/>
</p:tagLst>
</file>

<file path=ppt/tags/tag159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项标题"/>
</p:tagLst>
</file>

<file path=ppt/tags/tag159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595.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 name="KSO_WM_UNIT_PRESET_TEXT" val=" "/>
</p:tagLst>
</file>

<file path=ppt/tags/tag159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项标题"/>
</p:tagLst>
</file>

<file path=ppt/tags/tag159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598.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bb541080977a002b"/>
</p:tagLst>
</file>

<file path=ppt/tags/tag1599.xml><?xml version="1.0" encoding="utf-8"?>
<p:tagLst xmlns:p="http://schemas.openxmlformats.org/presentationml/2006/main">
  <p:tag name="KSO_WM_BEAUTIFY_FLAG" val="#fgm#"/>
  <p:tag name="KSO_WM_FIGMA_FLAG" val="#fgm#"/>
  <p:tag name="KSO_WM_UNIT_INDEX" val="1"/>
  <p:tag name="KSO_WM_UNIT_TYPE" val="a"/>
  <p:tag name="KSO_WM_LAYOUT_CHECK_HASH" val="d13f9ecd938d84e6c31cde1543df21d538d4f527"/>
  <p:tag name="KSO_WM_NEWLAYOUT_GROUP_ID" val="layout_27"/>
  <p:tag name="KSO_WM_NEWLAYOUT_ID" val="slide_0cda1e35fdd4e725"/>
  <p:tag name="KSO_WM_UNIT_PRESET_TEXT" val="单击此处添加标题"/>
</p:tagLst>
</file>

<file path=ppt/tags/tag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00.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 name="KSO_WM_UNIT_PRESET_TEXT" val="01"/>
</p:tagLst>
</file>

<file path=ppt/tags/tag160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602.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 name="KSO_WM_UNIT_PRESET_TEXT" val="02"/>
</p:tagLst>
</file>

<file path=ppt/tags/tag1603.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0cda1e35fdd4e725"/>
</p:tagLst>
</file>

<file path=ppt/tags/tag1604.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605.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606.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607.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608.xml><?xml version="1.0" encoding="utf-8"?>
<p:tagLst xmlns:p="http://schemas.openxmlformats.org/presentationml/2006/main">
  <p:tag name="KSO_WM_BEAUTIFY_FLAG" val="#fgm#"/>
  <p:tag name="KSO_WM_FIGMA_FLAG" val="#fgm#"/>
  <p:tag name="KSO_WM_UNIT_INDEX" val="1"/>
  <p:tag name="KSO_WM_UNIT_TYPE" val="a"/>
  <p:tag name="KSO_WM_LAYOUT_CHECK_HASH" val="ff6af4c163b77e70169b2b06df11278330cd41d3"/>
  <p:tag name="KSO_WM_NEWLAYOUT_GROUP_ID" val="layout_14"/>
  <p:tag name="KSO_WM_NEWLAYOUT_ID" val="slide_fbd1737be693ef9a"/>
  <p:tag name="KSO_WM_UNIT_PRESET_TEXT" val="单击此处添加标题"/>
</p:tagLst>
</file>

<file path=ppt/tags/tag1609.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http://zh-ai-group.ks3-cn-beijing-internal.ksyun.com/image_generate/image_process/production/v3/202512/30ea6bd1-d343-4077-8f9e-738894e4014f.jpg?Expires=1797480171\u0026AWSAccessKeyId=AKLT9NSy7kh8TIS1UzNqLRY2\u0026Signature=n05UjQgT2ggmFVbcFkvUOT8Xjk4%3D&quot;,&quot;product_name&quot;:&quot;wps-wpp-pc&quot;,&quot;intention_code&quot;:&quot;wps_wpp_generate_slide_page_pay&quot;}*auto_qingqiu_ai_v2.2.0_ONLINE*1765944166123_eed65c_9f044e6ad220-slide-0"/>
</p:tagLst>
</file>

<file path=ppt/tags/tag1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10.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161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61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613.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161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161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616.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 name="KSO_WM_UNIT_PRESET_TEXT" val=" "/>
</p:tagLst>
</file>

<file path=ppt/tags/tag1617.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1618.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1619.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0"/>
  <p:tag name="KSO_WM_TEMPLATE_SLIDE_ID" val="slide_fbd1737be693ef9a"/>
</p:tagLst>
</file>

<file path=ppt/tags/tag1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2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1621.xml><?xml version="1.0" encoding="utf-8"?>
<p:tagLst xmlns:p="http://schemas.openxmlformats.org/presentationml/2006/main">
  <p:tag name="KSO_WM_BEAUTIFY_FLAG" val="#fgm#"/>
  <p:tag name="KSO_WM_FIGMA_FLAG" val="#fgm#"/>
  <p:tag name="KSO_WM_UNIT_INDEX" val="1"/>
  <p:tag name="KSO_WM_UNIT_TYPE" val="a"/>
  <p:tag name="KSO_WM_LAYOUT_CHECK_HASH" val="9ff972f9694001e30fb8f09c31e3a066c3ec5930"/>
  <p:tag name="KSO_WM_NEWLAYOUT_GROUP_ID" val="layout_31"/>
  <p:tag name="KSO_WM_NEWLAYOUT_ID" val="slide_df2796fa4dd38705"/>
  <p:tag name="KSO_WM_UNIT_PRESET_TEXT" val="单击此处添加标题"/>
</p:tagLst>
</file>

<file path=ppt/tags/tag1622.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62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62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625.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df2796fa4dd38705"/>
</p:tagLst>
</file>

<file path=ppt/tags/tag1626.xml><?xml version="1.0" encoding="utf-8"?>
<p:tagLst xmlns:p="http://schemas.openxmlformats.org/presentationml/2006/main">
  <p:tag name="KSO_WM_BEAUTIFY_FLAG" val="#fgm#"/>
  <p:tag name="KSO_WM_FIGMA_FLAG" val="#fgm#"/>
  <p:tag name="KSO_WM_UNIT_INDEX" val="1"/>
  <p:tag name="KSO_WM_UNIT_TYPE" val="a"/>
  <p:tag name="KSO_WM_LAYOUT_CHECK_HASH" val="feb2aed11f5910b04edcec59c7667a32d8fb8fa7"/>
  <p:tag name="KSO_WM_NEWLAYOUT_GROUP_ID" val="layout_3"/>
  <p:tag name="KSO_WM_NEWLAYOUT_ID" val="slide_ab13dcddb777c9c4"/>
  <p:tag name="KSO_WM_UNIT_PRESET_TEXT" val="单击此处添加标题"/>
</p:tagLst>
</file>

<file path=ppt/tags/tag162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628.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629.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ab13dcddb777c9c4"/>
</p:tagLst>
</file>

<file path=ppt/tags/tag1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30.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631.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632.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633.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634.xml><?xml version="1.0" encoding="utf-8"?>
<p:tagLst xmlns:p="http://schemas.openxmlformats.org/presentationml/2006/main">
  <p:tag name="KSO_WM_UNIT_TYPE" val="d"/>
  <p:tag name="KSO_WM_UNIT_INDEX" val="1"/>
  <p:tag name="KSO_WM_BEAUTIFY_FLAG" val="#wm#"/>
  <p:tag name="KSO_WM_TAG_VERSION" val="3.0"/>
  <p:tag name="KSO_WM_TEMPLATE_NEED_RESERVE" val="1"/>
  <p:tag name="KSO_WM_TEMPLATE_INDEX" val="2844"/>
  <p:tag name="KSO_WM_TEMPLATE_CATEGORY" val="custom"/>
  <p:tag name="KSO_WM_UNIT_ID" val="custom2844_5*d*1"/>
  <p:tag name="KSO_WM_UNIT_LAYERLEVEL" val="1"/>
</p:tagLst>
</file>

<file path=ppt/tags/tag1635.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5*a*1"/>
  <p:tag name="KSO_WM_UNIT_LAYERLEVEL" val="1"/>
</p:tagLst>
</file>

<file path=ppt/tags/tag1636.xml><?xml version="1.0" encoding="utf-8"?>
<p:tagLst xmlns:p="http://schemas.openxmlformats.org/presentationml/2006/main">
  <p:tag name="KSO_WM_UNIT_TYPE" val="f"/>
  <p:tag name="KSO_WM_UNIT_SUBTYPE" val="b"/>
  <p:tag name="KSO_WM_UNIT_INDEX" val="1"/>
  <p:tag name="KSO_WM_BEAUTIFY_FLAG" val="#wm#"/>
  <p:tag name="KSO_WM_TAG_VERSION" val="3.0"/>
  <p:tag name="KSO_WM_TEMPLATE_NEED_RESERVE" val="1"/>
  <p:tag name="KSO_WM_UNIT_ID" val="custom2844_5*f*1"/>
  <p:tag name="KSO_WM_UNIT_LAYERLEVEL" val="1"/>
  <p:tag name="KSO_WM_TEMPLATE_INDEX" val="2844"/>
  <p:tag name="KSO_WM_TEMPLATE_CATEGORY" val="custom"/>
</p:tagLst>
</file>

<file path=ppt/tags/tag1637.xml><?xml version="1.0" encoding="utf-8"?>
<p:tagLst xmlns:p="http://schemas.openxmlformats.org/presentationml/2006/main">
  <p:tag name="KSO_WM_UNIT_TYPE" val="f"/>
  <p:tag name="KSO_WM_UNIT_SUBTYPE" val="c"/>
  <p:tag name="KSO_WM_UNIT_INDEX" val="2"/>
  <p:tag name="KSO_WM_BEAUTIFY_FLAG" val="#wm#"/>
  <p:tag name="KSO_WM_TAG_VERSION" val="3.0"/>
  <p:tag name="KSO_WM_TEMPLATE_NEED_RESERVE" val="1"/>
  <p:tag name="KSO_WM_TEMPLATE_INDEX" val="2844"/>
  <p:tag name="KSO_WM_TEMPLATE_CATEGORY" val="custom"/>
  <p:tag name="KSO_WM_UNIT_ID" val="custom2844_5*f*2"/>
  <p:tag name="KSO_WM_UNIT_LAYERLEVEL" val="1"/>
</p:tagLst>
</file>

<file path=ppt/tags/tag1638.xml><?xml version="1.0" encoding="utf-8"?>
<p:tagLst xmlns:p="http://schemas.openxmlformats.org/presentationml/2006/main">
  <p:tag name="KSO_WM_UNIT_TYPE" val="i"/>
  <p:tag name="KSO_WM_DECORATE_TYPE" val="i_cd"/>
  <p:tag name="KSO_WM_UNIT_INDEX" val="2"/>
  <p:tag name="KSO_WM_BEAUTIFY_FLAG" val="#wm#"/>
  <p:tag name="KSO_WM_TAG_VERSION" val="3.0"/>
  <p:tag name="KSO_WM_TEMPLATE_NEED_RESERVE" val="1"/>
  <p:tag name="KSO_WM_TEMPLATE_INDEX" val="2844"/>
  <p:tag name="KSO_WM_TEMPLATE_CATEGORY" val="custom"/>
  <p:tag name="KSO_WM_UNIT_ID" val="custom2844_5*i*2"/>
  <p:tag name="KSO_WM_UNIT_LAYERLEVEL" val="1"/>
</p:tagLst>
</file>

<file path=ppt/tags/tag1639.xml><?xml version="1.0" encoding="utf-8"?>
<p:tagLst xmlns:p="http://schemas.openxmlformats.org/presentationml/2006/main">
  <p:tag name="KSO_WM_UNIT_TYPE" val="i"/>
  <p:tag name="KSO_WM_DECORATE_TYPE" val="i_bg"/>
  <p:tag name="KSO_WM_UNIT_INDEX" val="1"/>
  <p:tag name="KSO_WM_BEAUTIFY_FLAG" val="#wm#"/>
  <p:tag name="KSO_WM_TAG_VERSION" val="3.0"/>
  <p:tag name="KSO_WM_TEMPLATE_NEED_RESERVE" val="1"/>
  <p:tag name="KSO_WM_TEMPLATE_INDEX" val="2844"/>
  <p:tag name="KSO_WM_TEMPLATE_CATEGORY" val="custom"/>
  <p:tag name="KSO_WM_UNIT_ID" val="custom2844_5*i*1"/>
  <p:tag name="KSO_WM_UNIT_LAYERLEVEL" val="1"/>
</p:tagLst>
</file>

<file path=ppt/tags/tag1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40.xml><?xml version="1.0" encoding="utf-8"?>
<p:tagLst xmlns:p="http://schemas.openxmlformats.org/presentationml/2006/main">
  <p:tag name="KSO_WM_UNIT_TYPE" val="i"/>
  <p:tag name="KSO_WM_DECORATE_TYPE" val="i_bg"/>
  <p:tag name="KSO_WM_UNIT_INDEX" val="3"/>
  <p:tag name="KSO_WM_BEAUTIFY_FLAG" val="#wm#"/>
  <p:tag name="KSO_WM_TAG_VERSION" val="3.0"/>
  <p:tag name="KSO_WM_TEMPLATE_NEED_RESERVE" val="1"/>
  <p:tag name="KSO_WM_TEMPLATE_INDEX" val="2844"/>
  <p:tag name="KSO_WM_TEMPLATE_CATEGORY" val="custom"/>
  <p:tag name="KSO_WM_UNIT_ID" val="custom2844_5*i*3"/>
  <p:tag name="KSO_WM_UNIT_LAYERLEVEL" val="1"/>
</p:tagLst>
</file>

<file path=ppt/tags/tag1641.xml><?xml version="1.0" encoding="utf-8"?>
<p:tagLst xmlns:p="http://schemas.openxmlformats.org/presentationml/2006/main">
  <p:tag name="KSO_WM_SLIDE_TYPE" val="endPage"/>
  <p:tag name="KSO_WM_TEMPLATE_SUBCATEGORY" val="29"/>
  <p:tag name="KSO_WM_TEMPLATE_COLOR_TYPE" val="0"/>
  <p:tag name="KSO_WM_TAG_VERSION" val="3.0"/>
  <p:tag name="KSO_WM_TEMPLATE_PLACEHOLDER_POS" val="0,210,960,540"/>
  <p:tag name="KSO_WM_SLIDE_SUBTYPE" val="pureTxt"/>
  <p:tag name="KSO_WM_SLIDE_ITEM_CNT" val="0"/>
  <p:tag name="KSO_WM_TEMPLATE_INDEX" val="2844"/>
  <p:tag name="KSO_WM_SLIDE_THEME_ID" val="20234641"/>
  <p:tag name="KSO_WM_SLIDE_INDEX" val="5"/>
  <p:tag name="KSO_WM_BEAUTIFY_FLAG" val="#wm#"/>
  <p:tag name="KSO_WM_TEMPLATE_CATEGORY" val="custom"/>
  <p:tag name="KSO_WM_SLIDE_ID" val="custom2844_5"/>
  <p:tag name="KSO_WM_SLIDE_LAYOUT" val="a_d_f_i"/>
  <p:tag name="KSO_WM_SLIDE_LAYOUT_CNT" val="1_1_2_3"/>
</p:tagLst>
</file>

<file path=ppt/tags/tag1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3.xml><?xml version="1.0" encoding="utf-8"?>
<p:tagLst xmlns:p="http://schemas.openxmlformats.org/presentationml/2006/main">
  <p:tag name="KSO_WM_BEAUTIFY_FLAG" val="#fgm#"/>
  <p:tag name="KSO_WM_FIGMA_FLAG" val="#fgm#"/>
  <p:tag name="KSO_WM_UNIT_INDEX" val="1"/>
  <p:tag name="KSO_WM_UNIT_TYPE" val="d"/>
</p:tagLst>
</file>

<file path=ppt/tags/tag184.xml><?xml version="1.0" encoding="utf-8"?>
<p:tagLst xmlns:p="http://schemas.openxmlformats.org/presentationml/2006/main">
  <p:tag name="KSO_WM_BEAUTIFY_FLAG" val="#fgm#"/>
  <p:tag name="KSO_WM_FIGMA_FLAG" val="#fgm#"/>
  <p:tag name="KSO_WM_UNIT_INDEX" val="1"/>
  <p:tag name="KSO_WM_UNIT_TYPE" val="a"/>
  <p:tag name="KSO_WM_LAYOUT_CHECK_HASH" val="2f85308c5e7ead864714943e6931f46dbe4a0e13"/>
  <p:tag name="KSO_WM_NEWLAYOUT_GROUP_ID" val="layout_42"/>
  <p:tag name="KSO_WM_NEWLAYOUT_ID" val="slide_2dc851f69fcadb0b"/>
</p:tagLst>
</file>

<file path=ppt/tags/tag18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8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8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9.xml><?xml version="1.0" encoding="utf-8"?>
<p:tagLst xmlns:p="http://schemas.openxmlformats.org/presentationml/2006/main">
  <p:tag name="ISLIDE.VECTOR" val="a36ff0dd-52e7-4a40-98ef-054fbf16791a"/>
</p:tagLst>
</file>

<file path=ppt/tags/tag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xml><?xml version="1.0" encoding="utf-8"?>
<p:tagLst xmlns:p="http://schemas.openxmlformats.org/presentationml/2006/main">
  <p:tag name="ISLIDE.VECTOR" val="a36ff0dd-52e7-4a40-98ef-054fbf16791a"/>
</p:tagLst>
</file>

<file path=ppt/tags/tag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246.xml><?xml version="1.0" encoding="utf-8"?>
<p:tagLst xmlns:p="http://schemas.openxmlformats.org/presentationml/2006/main">
  <p:tag name="KSO_WM_BEAUTIFY_FLAG" val="#fgm#"/>
  <p:tag name="KSO_WM_FIGMA_FLAG" val="#fgm#"/>
  <p:tag name="KSO_WM_UNIT_INDEX" val="1"/>
  <p:tag name="KSO_WM_UNIT_TYPE" val="a"/>
  <p:tag name="KSO_WM_LAYOUT_CHECK_HASH" val="feb2aed11f5910b04edcec59c7667a32d8fb8fa7"/>
  <p:tag name="KSO_WM_NEWLAYOUT_GROUP_ID" val="layout_3"/>
  <p:tag name="KSO_WM_NEWLAYOUT_ID" val="slide_ab13dcddb777c9c4"/>
</p:tagLst>
</file>

<file path=ppt/tags/tag247.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24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4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0.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251.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25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5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5.xml><?xml version="1.0" encoding="utf-8"?>
<p:tagLst xmlns:p="http://schemas.openxmlformats.org/presentationml/2006/main">
  <p:tag name="ISLIDE.VECTOR" val="a36ff0dd-52e7-4a40-98ef-054fbf16791a"/>
</p:tagLst>
</file>

<file path=ppt/tags/tag2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1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312.xml><?xml version="1.0" encoding="utf-8"?>
<p:tagLst xmlns:p="http://schemas.openxmlformats.org/presentationml/2006/main">
  <p:tag name="KSO_WM_BEAUTIFY_FLAG" val="#fgm#"/>
  <p:tag name="KSO_WM_FIGMA_FLAG" val="#fgm#"/>
  <p:tag name="KSO_WM_UNIT_INDEX" val="1"/>
  <p:tag name="KSO_WM_UNIT_TYPE" val="a"/>
  <p:tag name="KSO_WM_LAYOUT_CHECK_HASH" val="9ff972f9694001e30fb8f09c31e3a066c3ec5930"/>
  <p:tag name="KSO_WM_NEWLAYOUT_GROUP_ID" val="layout_31"/>
  <p:tag name="KSO_WM_NEWLAYOUT_ID" val="slide_df2796fa4dd38705"/>
</p:tagLst>
</file>

<file path=ppt/tags/tag31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31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1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1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31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31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1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1.xml><?xml version="1.0" encoding="utf-8"?>
<p:tagLst xmlns:p="http://schemas.openxmlformats.org/presentationml/2006/main">
  <p:tag name="ISLIDE.VECTOR" val="a36ff0dd-52e7-4a40-98ef-054fbf16791a"/>
</p:tagLst>
</file>

<file path=ppt/tags/tag3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7.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1_1"/>
  <p:tag name="KSO_WM_UNIT_TYPE" val="l_h_i"/>
</p:tagLst>
</file>

<file path=ppt/tags/tag378.xml><?xml version="1.0" encoding="utf-8"?>
<p:tagLst xmlns:p="http://schemas.openxmlformats.org/presentationml/2006/main">
  <p:tag name="KSO_WM_BEAUTIFY_FLAG" val="#fgm#"/>
  <p:tag name="KSO_WM_FIGMA_FLAG" val="#fgm#"/>
  <p:tag name="KSO_WM_UNIT_INDEX" val="1"/>
  <p:tag name="KSO_WM_UNIT_TYPE" val="a"/>
  <p:tag name="KSO_WM_LAYOUT_CHECK_HASH" val="d13f9ecd938d84e6c31cde1543df21d538d4f527"/>
  <p:tag name="KSO_WM_NEWLAYOUT_GROUP_ID" val="layout_27"/>
  <p:tag name="KSO_WM_NEWLAYOUT_ID" val="slide_0cda1e35fdd4e725"/>
</p:tagLst>
</file>

<file path=ppt/tags/tag379.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8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8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82.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2_1"/>
  <p:tag name="KSO_WM_UNIT_TYPE" val="l_h_i"/>
</p:tagLst>
</file>

<file path=ppt/tags/tag383.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38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8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87.xml><?xml version="1.0" encoding="utf-8"?>
<p:tagLst xmlns:p="http://schemas.openxmlformats.org/presentationml/2006/main">
  <p:tag name="ISLIDE.VECTOR" val="a36ff0dd-52e7-4a40-98ef-054fbf16791a"/>
</p:tagLst>
</file>

<file path=ppt/tags/tag3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3.xml><?xml version="1.0" encoding="utf-8"?>
<p:tagLst xmlns:p="http://schemas.openxmlformats.org/presentationml/2006/main">
  <p:tag name="KSO_WM_BEAUTIFY_FLAG" val="#fgm#"/>
  <p:tag name="KSO_WM_FIGMA_FLAG" val="#fgm#"/>
  <p:tag name="KSO_WM_UNIT_INDEX" val="1"/>
  <p:tag name="KSO_WM_UNIT_TYPE" val="d"/>
</p:tagLst>
</file>

<file path=ppt/tags/tag444.xml><?xml version="1.0" encoding="utf-8"?>
<p:tagLst xmlns:p="http://schemas.openxmlformats.org/presentationml/2006/main">
  <p:tag name="KSO_WM_BEAUTIFY_FLAG" val="#fgm#"/>
  <p:tag name="KSO_WM_FIGMA_FLAG" val="#fgm#"/>
  <p:tag name="KSO_WM_UNIT_INDEX" val="1"/>
  <p:tag name="KSO_WM_UNIT_TYPE" val="a"/>
  <p:tag name="KSO_WM_LAYOUT_CHECK_HASH" val="23afab861264614a461f412d93a65e13da8041c3"/>
  <p:tag name="KSO_WM_NEWLAYOUT_GROUP_ID" val="layout_59"/>
  <p:tag name="KSO_WM_NEWLAYOUT_ID" val="slide_bb541080977a002b"/>
</p:tagLst>
</file>

<file path=ppt/tags/tag44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44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44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48.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44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451.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Lst>
</file>

<file path=ppt/tags/tag45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45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4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5.xml><?xml version="1.0" encoding="utf-8"?>
<p:tagLst xmlns:p="http://schemas.openxmlformats.org/presentationml/2006/main">
  <p:tag name="ISLIDE.VECTOR" val="a36ff0dd-52e7-4a40-98ef-054fbf16791a"/>
</p:tagLst>
</file>

<file path=ppt/tags/tag4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1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512.xml><?xml version="1.0" encoding="utf-8"?>
<p:tagLst xmlns:p="http://schemas.openxmlformats.org/presentationml/2006/main">
  <p:tag name="KSO_WM_BEAUTIFY_FLAG" val="#fgm#"/>
  <p:tag name="KSO_WM_FIGMA_FLAG" val="#fgm#"/>
  <p:tag name="KSO_WM_UNIT_INDEX" val="1"/>
  <p:tag name="KSO_WM_UNIT_TYPE" val="a"/>
  <p:tag name="KSO_WM_LAYOUT_CHECK_HASH" val="ec370eefc1b7bc743c1b4b77c07de862ab32f67f"/>
  <p:tag name="KSO_WM_NEWLAYOUT_GROUP_ID" val="layout_38"/>
  <p:tag name="KSO_WM_NEWLAYOUT_ID" val="slide_982d06a69879109a"/>
</p:tagLst>
</file>

<file path=ppt/tags/tag51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51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1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51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51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51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51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1.xml><?xml version="1.0" encoding="utf-8"?>
<p:tagLst xmlns:p="http://schemas.openxmlformats.org/presentationml/2006/main">
  <p:tag name="ISLIDE.VECTOR" val="a36ff0dd-52e7-4a40-98ef-054fbf16791a"/>
</p:tagLst>
</file>

<file path=ppt/tags/tag5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7.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1_1"/>
  <p:tag name="KSO_WM_UNIT_TYPE" val="l_h_i"/>
</p:tagLst>
</file>

<file path=ppt/tags/tag578.xml><?xml version="1.0" encoding="utf-8"?>
<p:tagLst xmlns:p="http://schemas.openxmlformats.org/presentationml/2006/main">
  <p:tag name="KSO_WM_BEAUTIFY_FLAG" val="#fgm#"/>
  <p:tag name="KSO_WM_FIGMA_FLAG" val="#fgm#"/>
  <p:tag name="KSO_WM_UNIT_INDEX" val="1"/>
  <p:tag name="KSO_WM_UNIT_TYPE" val="a"/>
  <p:tag name="KSO_WM_LAYOUT_CHECK_HASH" val="807d77bac8d8abdc2656a9edbac53b8bb9a77645"/>
  <p:tag name="KSO_WM_NEWLAYOUT_GROUP_ID" val="layout_57"/>
  <p:tag name="KSO_WM_NEWLAYOUT_ID" val="slide_76e1347c3f07957f"/>
</p:tagLst>
</file>

<file path=ppt/tags/tag57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5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8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8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582.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58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58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58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5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87.xml><?xml version="1.0" encoding="utf-8"?>
<p:tagLst xmlns:p="http://schemas.openxmlformats.org/presentationml/2006/main">
  <p:tag name="ISLIDE.VECTOR" val="a36ff0dd-52e7-4a40-98ef-054fbf16791a"/>
</p:tagLst>
</file>

<file path=ppt/tags/tag5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xml><?xml version="1.0" encoding="utf-8"?>
<p:tagLst xmlns:p="http://schemas.openxmlformats.org/presentationml/2006/main">
  <p:tag name="KSO_WM_BEAUTIFY_FLAG" val="#fgm#"/>
  <p:tag name="KSO_WM_FIGMA_FLAG" val="#fgm#"/>
  <p:tag name="KSO_WM_UNIT_INDEX" val="1"/>
  <p:tag name="KSO_WM_UNIT_TYPE" val="a"/>
  <p:tag name="KSO_WM_LAYOUT_CHECK_HASH" val="696efddf4abc06b74f1ae4956561b2174e7a98b8"/>
  <p:tag name="KSO_WM_NEWLAYOUT_GROUP_ID" val="layout_10003"/>
  <p:tag name="KSO_WM_NEWLAYOUT_ID" val="slide_4612159399148207"/>
</p:tagLst>
</file>

<file path=ppt/tags/tag5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6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6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xml><?xml version="1.0" encoding="utf-8"?>
<p:tagLst xmlns:p="http://schemas.openxmlformats.org/presentationml/2006/main">
  <p:tag name="ISLIDE.VECTOR" val="a36ff0dd-52e7-4a40-98ef-054fbf16791a"/>
</p:tagLst>
</file>

<file path=ppt/tags/tag6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644.xml><?xml version="1.0" encoding="utf-8"?>
<p:tagLst xmlns:p="http://schemas.openxmlformats.org/presentationml/2006/main">
  <p:tag name="KSO_WM_BEAUTIFY_FLAG" val="#fgm#"/>
  <p:tag name="KSO_WM_FIGMA_FLAG" val="#fgm#"/>
  <p:tag name="KSO_WM_UNIT_INDEX" val="1"/>
  <p:tag name="KSO_WM_UNIT_TYPE" val="a"/>
  <p:tag name="KSO_WM_LAYOUT_CHECK_HASH" val="5eb6cd059ec7bdcc7652f8fac7c7b5ac3066c896"/>
  <p:tag name="KSO_WM_NEWLAYOUT_GROUP_ID" val="layout_2"/>
  <p:tag name="KSO_WM_NEWLAYOUT_ID" val="slide_575721c834a94fa4"/>
</p:tagLst>
</file>

<file path=ppt/tags/tag645.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64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64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648.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649.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65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6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3.xml><?xml version="1.0" encoding="utf-8"?>
<p:tagLst xmlns:p="http://schemas.openxmlformats.org/presentationml/2006/main">
  <p:tag name="ISLIDE.VECTOR" val="a36ff0dd-52e7-4a40-98ef-054fbf16791a"/>
</p:tagLst>
</file>

<file path=ppt/tags/tag6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9.xml><?xml version="1.0" encoding="utf-8"?>
<p:tagLst xmlns:p="http://schemas.openxmlformats.org/presentationml/2006/main">
  <p:tag name="KSO_WM_BEAUTIFY_FLAG" val="#fgm#"/>
  <p:tag name="KSO_WM_FIGMA_FLAG" val="#fgm#"/>
  <p:tag name="KSO_WM_UNIT_INDEX" val="1"/>
  <p:tag name="KSO_WM_UNIT_TYPE" val="a"/>
  <p:tag name="KSO_WM_LAYOUT_CHECK_HASH" val="4fd321ce9eb1d393e9e10689080e85b555659936"/>
  <p:tag name="KSO_WM_NEWLAYOUT_GROUP_ID" val="layout_6"/>
  <p:tag name="KSO_WM_NEWLAYOUT_ID" val="slide_998a6046a910a61c"/>
</p:tagLst>
</file>

<file path=ppt/tags/tag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0.xml><?xml version="1.0" encoding="utf-8"?>
<p:tagLst xmlns:p="http://schemas.openxmlformats.org/presentationml/2006/main">
  <p:tag name="KSO_WM_BEAUTIFY_FLAG" val="#fgm#"/>
  <p:tag name="KSO_WM_FIGMA_FLAG" val="#fgm#"/>
  <p:tag name="KSO_WM_UNIT_INDEX" val="1"/>
  <p:tag name="KSO_WM_UNIT_TYPE" val="d"/>
</p:tagLst>
</file>

<file path=ppt/tags/tag711.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71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71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7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5.xml><?xml version="1.0" encoding="utf-8"?>
<p:tagLst xmlns:p="http://schemas.openxmlformats.org/presentationml/2006/main">
  <p:tag name="ISLIDE.VECTOR" val="a36ff0dd-52e7-4a40-98ef-054fbf16791a"/>
</p:tagLst>
</file>

<file path=ppt/tags/tag7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1.xml><?xml version="1.0" encoding="utf-8"?>
<p:tagLst xmlns:p="http://schemas.openxmlformats.org/presentationml/2006/main">
  <p:tag name="KSO_WM_BEAUTIFY_FLAG" val="#fgm#"/>
  <p:tag name="KSO_WM_FIGMA_FLAG" val="#fgm#"/>
  <p:tag name="KSO_WM_UNIT_INDEX" val="1"/>
  <p:tag name="KSO_WM_UNIT_TYPE" val="d"/>
</p:tagLst>
</file>

<file path=ppt/tags/tag772.xml><?xml version="1.0" encoding="utf-8"?>
<p:tagLst xmlns:p="http://schemas.openxmlformats.org/presentationml/2006/main">
  <p:tag name="KSO_WM_BEAUTIFY_FLAG" val="#fgm#"/>
  <p:tag name="KSO_WM_FIGMA_FLAG" val="#fgm#"/>
  <p:tag name="KSO_WM_UNIT_INDEX" val="1"/>
  <p:tag name="KSO_WM_UNIT_TYPE" val="a"/>
  <p:tag name="KSO_WM_LAYOUT_CHECK_HASH" val="d42fc0fe2e0fff473fa39a5d1a1570ddd136e83a"/>
  <p:tag name="KSO_WM_NEWLAYOUT_GROUP_ID" val="layout_61"/>
  <p:tag name="KSO_WM_NEWLAYOUT_ID" val="slide_28f216744a794637"/>
</p:tagLst>
</file>

<file path=ppt/tags/tag773.xml><?xml version="1.0" encoding="utf-8"?>
<p:tagLst xmlns:p="http://schemas.openxmlformats.org/presentationml/2006/main">
  <p:tag name="KSO_WM_FIGMA_DECORATION_INDEX" val="17_contentModel"/>
  <p:tag name="$PH_EXT" val="2"/>
  <p:tag name="KSO_WM_BEAUTIFY_FLAG" val="#fgm#"/>
  <p:tag name="KSO_WM_FIGMA_FLAG" val="#fgm#"/>
  <p:tag name="KSO_WM_SYNC_SLIDE_TEXT" val="1"/>
  <p:tag name="KSO_WM_UNIT_INDEX" val="1_1"/>
  <p:tag name="KSO_WM_UNIT_TYPE" val="l_i"/>
</p:tagLst>
</file>

<file path=ppt/tags/tag77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77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7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7.xml><?xml version="1.0" encoding="utf-8"?>
<p:tagLst xmlns:p="http://schemas.openxmlformats.org/presentationml/2006/main">
  <p:tag name="ISLIDE.VECTOR" val="a36ff0dd-52e7-4a40-98ef-054fbf16791a"/>
</p:tagLst>
</file>

<file path=ppt/tags/tag7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3.xml><?xml version="1.0" encoding="utf-8"?>
<p:tagLst xmlns:p="http://schemas.openxmlformats.org/presentationml/2006/main">
  <p:tag name="KSO_WM_BEAUTIFY_FLAG" val="#fgm#"/>
  <p:tag name="KSO_WM_FIGMA_FLAG" val="#fgm#"/>
  <p:tag name="KSO_WM_UNIT_INDEX" val="1"/>
  <p:tag name="KSO_WM_UNIT_TYPE" val="a"/>
  <p:tag name="KSO_WM_LAYOUT_CHECK_HASH" val="f07df1d732c9f833bc6fb76be7f486c4471713d8"/>
  <p:tag name="KSO_WM_NEWLAYOUT_GROUP_ID" val="layout_14"/>
  <p:tag name="KSO_WM_NEWLAYOUT_ID" val="slide_fbd1737be693ef9a"/>
</p:tagLst>
</file>

<file path=ppt/tags/tag834.xml><?xml version="1.0" encoding="utf-8"?>
<p:tagLst xmlns:p="http://schemas.openxmlformats.org/presentationml/2006/main">
  <p:tag name="KSO_WM_FIGMA_DECORATION_INDEX" val="18_contentModel"/>
  <p:tag name="$PH_EXT" val="2"/>
  <p:tag name="KSO_WM_BEAUTIFY_FLAG" val="#fgm#"/>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
  <p:tag name="KSO_WM_UNIT_TYPE" val="l_i"/>
</p:tagLst>
</file>

<file path=ppt/tags/tag835.xml><?xml version="1.0" encoding="utf-8"?>
<p:tagLst xmlns:p="http://schemas.openxmlformats.org/presentationml/2006/main">
  <p:tag name="KSO_WM_BEAUTIFY_FLAG" val="#fgm#"/>
  <p:tag name="KSO_WM_FIGMA_FLAG" val="#fgm#"/>
  <p:tag name="KSO_WM_UNIT_INDEX" val="1"/>
  <p:tag name="KSO_WM_UNIT_TYPE" val="f"/>
</p:tagLst>
</file>

<file path=ppt/tags/tag8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7.xml><?xml version="1.0" encoding="utf-8"?>
<p:tagLst xmlns:p="http://schemas.openxmlformats.org/presentationml/2006/main">
  <p:tag name="ISLIDE.VECTOR" val="a36ff0dd-52e7-4a40-98ef-054fbf16791a"/>
</p:tagLst>
</file>

<file path=ppt/tags/tag8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894.xml><?xml version="1.0" encoding="utf-8"?>
<p:tagLst xmlns:p="http://schemas.openxmlformats.org/presentationml/2006/main">
  <p:tag name="KSO_WM_BEAUTIFY_FLAG" val="#fgm#"/>
  <p:tag name="KSO_WM_FIGMA_FLAG" val="#fgm#"/>
  <p:tag name="KSO_WM_UNIT_INDEX" val="1"/>
  <p:tag name="KSO_WM_UNIT_TYPE" val="a"/>
  <p:tag name="KSO_WM_LAYOUT_CHECK_HASH" val="5320bed5a3701a18cf19a3c66664d94701a9bcd8"/>
  <p:tag name="KSO_WM_NEWLAYOUT_GROUP_ID" val="layout_26"/>
  <p:tag name="KSO_WM_NEWLAYOUT_ID" val="slide_33b65c8d547e38d4"/>
</p:tagLst>
</file>

<file path=ppt/tags/tag895.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89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89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89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899.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0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90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90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903.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904.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905.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9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07.xml><?xml version="1.0" encoding="utf-8"?>
<p:tagLst xmlns:p="http://schemas.openxmlformats.org/presentationml/2006/main">
  <p:tag name="ISLIDE.VECTOR" val="a36ff0dd-52e7-4a40-98ef-054fbf16791a"/>
</p:tagLst>
</file>

<file path=ppt/tags/tag9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3.xml><?xml version="1.0" encoding="utf-8"?>
<p:tagLst xmlns:p="http://schemas.openxmlformats.org/presentationml/2006/main">
  <p:tag name="KSO_WM_BEAUTIFY_FLAG" val="#fgm#"/>
  <p:tag name="KSO_WM_FIGMA_FLAG" val="#fgm#"/>
  <p:tag name="KSO_WM_UNIT_INDEX" val="1"/>
  <p:tag name="KSO_WM_UNIT_TYPE" val="d"/>
</p:tagLst>
</file>

<file path=ppt/tags/tag964.xml><?xml version="1.0" encoding="utf-8"?>
<p:tagLst xmlns:p="http://schemas.openxmlformats.org/presentationml/2006/main">
  <p:tag name="KSO_WM_BEAUTIFY_FLAG" val="#fgm#"/>
  <p:tag name="KSO_WM_FIGMA_FLAG" val="#fgm#"/>
  <p:tag name="KSO_WM_UNIT_INDEX" val="1"/>
  <p:tag name="KSO_WM_UNIT_TYPE" val="a"/>
  <p:tag name="KSO_WM_LAYOUT_CHECK_HASH" val="8655d8947933940ce334e85e5bd0e09b4ef74cae"/>
  <p:tag name="KSO_WM_NEWLAYOUT_GROUP_ID" val="layout_60"/>
  <p:tag name="KSO_WM_NEWLAYOUT_ID" val="slide_302b626862fe8ef3"/>
</p:tagLst>
</file>

<file path=ppt/tags/tag965.xml><?xml version="1.0" encoding="utf-8"?>
<p:tagLst xmlns:p="http://schemas.openxmlformats.org/presentationml/2006/main">
  <p:tag name="KSO_WM_FIGMA_DECORATION_INDEX" val="18_contentModel"/>
  <p:tag name="$PH_EXT" val="2"/>
  <p:tag name="KSO_WM_BEAUTIFY_FLAG" val="#fgm#"/>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
  <p:tag name="KSO_WM_UNIT_TYPE" val="l_i"/>
</p:tagLst>
</file>

<file path=ppt/tags/tag96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96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96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96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1.xml><?xml version="1.0" encoding="utf-8"?>
<p:tagLst xmlns:p="http://schemas.openxmlformats.org/presentationml/2006/main">
  <p:tag name="ISLIDE.VECTOR" val="a36ff0dd-52e7-4a40-98ef-054fbf16791a"/>
</p:tagLst>
</file>

<file path=ppt/tags/tag9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spect">
      <a:maj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中山大学模板">
      <a:dk1>
        <a:srgbClr val="1F1F1F"/>
      </a:dk1>
      <a:lt1>
        <a:srgbClr val="F2F2F2"/>
      </a:lt1>
      <a:dk2>
        <a:srgbClr val="778495"/>
      </a:dk2>
      <a:lt2>
        <a:srgbClr val="F0F0F0"/>
      </a:lt2>
      <a:accent1>
        <a:srgbClr val="00561F"/>
      </a:accent1>
      <a:accent2>
        <a:srgbClr val="F2F2F2"/>
      </a:accent2>
      <a:accent3>
        <a:srgbClr val="00A386"/>
      </a:accent3>
      <a:accent4>
        <a:srgbClr val="FFC000"/>
      </a:accent4>
      <a:accent5>
        <a:srgbClr val="CE1126"/>
      </a:accent5>
      <a:accent6>
        <a:srgbClr val="CE1126"/>
      </a:accent6>
      <a:hlink>
        <a:srgbClr val="0085C3"/>
      </a:hlink>
      <a:folHlink>
        <a:srgbClr val="BFBFBF"/>
      </a:folHlink>
    </a:clrScheme>
    <a:fontScheme name="党政办">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2704</Words>
  <Application>WPS 演示</Application>
  <PresentationFormat>宽屏</PresentationFormat>
  <Paragraphs>222</Paragraphs>
  <Slides>19</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19</vt:i4>
      </vt:variant>
    </vt:vector>
  </HeadingPairs>
  <TitlesOfParts>
    <vt:vector size="29" baseType="lpstr">
      <vt:lpstr>Arial</vt:lpstr>
      <vt:lpstr>宋体</vt:lpstr>
      <vt:lpstr>Wingdings</vt:lpstr>
      <vt:lpstr>微软雅黑</vt:lpstr>
      <vt:lpstr>阿里巴巴普惠体 H</vt:lpstr>
      <vt:lpstr>阿里巴巴普惠体 L</vt:lpstr>
      <vt:lpstr>Arial Unicode MS</vt:lpstr>
      <vt:lpstr>Calibri</vt:lpstr>
      <vt:lpstr>Office 主题</vt:lpstr>
      <vt:lpstr>Office 主题​​</vt:lpstr>
      <vt:lpstr>PowerPoint 演示文稿</vt:lpstr>
      <vt:lpstr>PowerPoint 演示文稿</vt:lpstr>
      <vt:lpstr>PowerPoint 演示文稿</vt:lpstr>
      <vt:lpstr>项目内容</vt:lpstr>
      <vt:lpstr>小组分工</vt:lpstr>
      <vt:lpstr>PowerPoint 演示文稿</vt:lpstr>
      <vt:lpstr>实时渲染演示导览</vt:lpstr>
      <vt:lpstr>PowerPoint 演示文稿</vt:lpstr>
      <vt:lpstr>亮点一：实现基于图像的光照(IBL) </vt:lpstr>
      <vt:lpstr>亮点二：PBR光照模型 + 视差遮蔽映射（POM）</vt:lpstr>
      <vt:lpstr>亮点三：Shadow Mapping阴影</vt:lpstr>
      <vt:lpstr>PCF软阴影效果对比解析</vt:lpstr>
      <vt:lpstr>亮点四：交互摄像机</vt:lpstr>
      <vt:lpstr>PowerPoint 演示文稿</vt:lpstr>
      <vt:lpstr>项目总结</vt:lpstr>
      <vt:lpstr>遇到的挑战</vt:lpstr>
      <vt:lpstr>未来展望</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钟旺烜</cp:lastModifiedBy>
  <cp:revision>24</cp:revision>
  <dcterms:created xsi:type="dcterms:W3CDTF">2025-12-16T17:39:00Z</dcterms:created>
  <dcterms:modified xsi:type="dcterms:W3CDTF">2025-12-20T17:15:38Z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11D0EBC547D94FA7AF99A9077C66D646_13</vt:lpwstr>
  </property>
</Properties>
</file>